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14"/>
  </p:notesMasterIdLst>
  <p:sldIdLst>
    <p:sldId id="292" r:id="rId5"/>
    <p:sldId id="294" r:id="rId6"/>
    <p:sldId id="270" r:id="rId7"/>
    <p:sldId id="295" r:id="rId8"/>
    <p:sldId id="273" r:id="rId9"/>
    <p:sldId id="297" r:id="rId10"/>
    <p:sldId id="298" r:id="rId11"/>
    <p:sldId id="299" r:id="rId12"/>
    <p:sldId id="293" r:id="rId13"/>
  </p:sldIdLst>
  <p:sldSz cx="12193588" cy="6858000"/>
  <p:notesSz cx="6858000" cy="9144000"/>
  <p:embeddedFontLst>
    <p:embeddedFont>
      <p:font typeface="Calibri" panose="020F0502020204030204" pitchFamily="34" charset="0"/>
      <p:regular r:id="rId15"/>
      <p:bold r:id="rId16"/>
      <p:italic r:id="rId17"/>
      <p:boldItalic r:id="rId18"/>
    </p:embeddedFont>
    <p:embeddedFont>
      <p:font typeface="Raleway" pitchFamily="2" charset="0"/>
      <p:regular r:id="rId19"/>
      <p:bold r:id="rId20"/>
      <p:italic r:id="rId21"/>
      <p:boldItalic r:id="rId22"/>
    </p:embeddedFont>
    <p:embeddedFont>
      <p:font typeface="URW DIN" panose="00000500000000000000" pitchFamily="50" charset="0"/>
      <p:regular r:id="rId23"/>
      <p:bold r:id="rId24"/>
      <p:italic r:id="rId25"/>
      <p:boldItalic r:id="rId26"/>
    </p:embeddedFont>
    <p:embeddedFont>
      <p:font typeface="URW DIN Demi" panose="00000700000000000000" pitchFamily="50" charset="0"/>
      <p:regular r:id="rId27"/>
      <p:bold r:id="rId28"/>
      <p:boldItalic r:id="rId29"/>
    </p:embeddedFont>
  </p:embeddedFontLst>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2" autoAdjust="0"/>
    <p:restoredTop sz="96327"/>
  </p:normalViewPr>
  <p:slideViewPr>
    <p:cSldViewPr snapToGrid="0" showGuides="1">
      <p:cViewPr varScale="1">
        <p:scale>
          <a:sx n="107" d="100"/>
          <a:sy n="107" d="100"/>
        </p:scale>
        <p:origin x="768" y="114"/>
      </p:cViewPr>
      <p:guideLst/>
    </p:cSldViewPr>
  </p:slideViewPr>
  <p:notesTextViewPr>
    <p:cViewPr>
      <p:scale>
        <a:sx n="1" d="1"/>
        <a:sy n="1" d="1"/>
      </p:scale>
      <p:origin x="0" y="0"/>
    </p:cViewPr>
  </p:notesTextViewPr>
  <p:sorterViewPr>
    <p:cViewPr>
      <p:scale>
        <a:sx n="100" d="100"/>
        <a:sy n="100" d="100"/>
      </p:scale>
      <p:origin x="0" y="-54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D946BF-B7F2-4B85-A32C-FF3A9B9E5277}" type="datetimeFigureOut">
              <a:rPr lang="en-GB" smtClean="0"/>
              <a:t>22/11/2021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F447B-EEC4-43D9-8856-3A43D546C93D}" type="slidenum">
              <a:rPr lang="en-GB" smtClean="0"/>
              <a:t>‹#›</a:t>
            </a:fld>
            <a:endParaRPr lang="en-GB"/>
          </a:p>
        </p:txBody>
      </p:sp>
    </p:spTree>
    <p:extLst>
      <p:ext uri="{BB962C8B-B14F-4D97-AF65-F5344CB8AC3E}">
        <p14:creationId xmlns:p14="http://schemas.microsoft.com/office/powerpoint/2010/main" val="3185869505"/>
      </p:ext>
    </p:extLst>
  </p:cSld>
  <p:clrMap bg1="lt1" tx1="dk1" bg2="lt2" tx2="dk2" accent1="accent1" accent2="accent2" accent3="accent3" accent4="accent4" accent5="accent5" accent6="accent6" hlink="hlink" folHlink="folHlink"/>
  <p:notesStyle>
    <a:lvl1pPr marL="0" algn="l" defTabSz="914355" rtl="0" eaLnBrk="1" latinLnBrk="0" hangingPunct="1">
      <a:defRPr sz="1200" kern="1200">
        <a:solidFill>
          <a:schemeClr val="tx1"/>
        </a:solidFill>
        <a:latin typeface="+mn-lt"/>
        <a:ea typeface="+mn-ea"/>
        <a:cs typeface="+mn-cs"/>
      </a:defRPr>
    </a:lvl1pPr>
    <a:lvl2pPr marL="457177" algn="l" defTabSz="914355" rtl="0" eaLnBrk="1" latinLnBrk="0" hangingPunct="1">
      <a:defRPr sz="1200" kern="1200">
        <a:solidFill>
          <a:schemeClr val="tx1"/>
        </a:solidFill>
        <a:latin typeface="+mn-lt"/>
        <a:ea typeface="+mn-ea"/>
        <a:cs typeface="+mn-cs"/>
      </a:defRPr>
    </a:lvl2pPr>
    <a:lvl3pPr marL="914355" algn="l" defTabSz="914355" rtl="0" eaLnBrk="1" latinLnBrk="0" hangingPunct="1">
      <a:defRPr sz="1200" kern="1200">
        <a:solidFill>
          <a:schemeClr val="tx1"/>
        </a:solidFill>
        <a:latin typeface="+mn-lt"/>
        <a:ea typeface="+mn-ea"/>
        <a:cs typeface="+mn-cs"/>
      </a:defRPr>
    </a:lvl3pPr>
    <a:lvl4pPr marL="1371532" algn="l" defTabSz="914355" rtl="0" eaLnBrk="1" latinLnBrk="0" hangingPunct="1">
      <a:defRPr sz="1200" kern="1200">
        <a:solidFill>
          <a:schemeClr val="tx1"/>
        </a:solidFill>
        <a:latin typeface="+mn-lt"/>
        <a:ea typeface="+mn-ea"/>
        <a:cs typeface="+mn-cs"/>
      </a:defRPr>
    </a:lvl4pPr>
    <a:lvl5pPr marL="1828709" algn="l" defTabSz="914355" rtl="0" eaLnBrk="1" latinLnBrk="0" hangingPunct="1">
      <a:defRPr sz="1200" kern="1200">
        <a:solidFill>
          <a:schemeClr val="tx1"/>
        </a:solidFill>
        <a:latin typeface="+mn-lt"/>
        <a:ea typeface="+mn-ea"/>
        <a:cs typeface="+mn-cs"/>
      </a:defRPr>
    </a:lvl5pPr>
    <a:lvl6pPr marL="2285886" algn="l" defTabSz="914355" rtl="0" eaLnBrk="1" latinLnBrk="0" hangingPunct="1">
      <a:defRPr sz="1200" kern="1200">
        <a:solidFill>
          <a:schemeClr val="tx1"/>
        </a:solidFill>
        <a:latin typeface="+mn-lt"/>
        <a:ea typeface="+mn-ea"/>
        <a:cs typeface="+mn-cs"/>
      </a:defRPr>
    </a:lvl6pPr>
    <a:lvl7pPr marL="2743063" algn="l" defTabSz="914355" rtl="0" eaLnBrk="1" latinLnBrk="0" hangingPunct="1">
      <a:defRPr sz="1200" kern="1200">
        <a:solidFill>
          <a:schemeClr val="tx1"/>
        </a:solidFill>
        <a:latin typeface="+mn-lt"/>
        <a:ea typeface="+mn-ea"/>
        <a:cs typeface="+mn-cs"/>
      </a:defRPr>
    </a:lvl7pPr>
    <a:lvl8pPr marL="3200240" algn="l" defTabSz="914355" rtl="0" eaLnBrk="1" latinLnBrk="0" hangingPunct="1">
      <a:defRPr sz="1200" kern="1200">
        <a:solidFill>
          <a:schemeClr val="tx1"/>
        </a:solidFill>
        <a:latin typeface="+mn-lt"/>
        <a:ea typeface="+mn-ea"/>
        <a:cs typeface="+mn-cs"/>
      </a:defRPr>
    </a:lvl8pPr>
    <a:lvl9pPr marL="3657417" algn="l" defTabSz="914355"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A">
    <p:bg>
      <p:bgPr>
        <a:solidFill>
          <a:schemeClr val="accent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5E96244-F251-4C52-BE15-ABC68706E579}"/>
              </a:ext>
            </a:extLst>
          </p:cNvPr>
          <p:cNvSpPr>
            <a:spLocks noGrp="1"/>
          </p:cNvSpPr>
          <p:nvPr>
            <p:ph type="title" hasCustomPrompt="1"/>
          </p:nvPr>
        </p:nvSpPr>
        <p:spPr>
          <a:xfrm>
            <a:off x="1619512" y="1764000"/>
            <a:ext cx="9932602" cy="775597"/>
          </a:xfrm>
        </p:spPr>
        <p:txBody>
          <a:bodyPr anchor="t" anchorCtr="0"/>
          <a:lstStyle>
            <a:lvl1pPr>
              <a:defRPr sz="6000">
                <a:solidFill>
                  <a:schemeClr val="bg1"/>
                </a:solidFill>
              </a:defRPr>
            </a:lvl1pPr>
          </a:lstStyle>
          <a:p>
            <a:r>
              <a:rPr lang="en-US" dirty="0"/>
              <a:t>Click to add title</a:t>
            </a:r>
            <a:endParaRPr lang="en-GB" dirty="0"/>
          </a:p>
        </p:txBody>
      </p:sp>
      <p:sp>
        <p:nvSpPr>
          <p:cNvPr id="13" name="Freeform 5">
            <a:extLst>
              <a:ext uri="{FF2B5EF4-FFF2-40B4-BE49-F238E27FC236}">
                <a16:creationId xmlns:a16="http://schemas.microsoft.com/office/drawing/2014/main" id="{D8409C46-1761-4538-9500-D4DCF80F496A}"/>
              </a:ext>
            </a:extLst>
          </p:cNvPr>
          <p:cNvSpPr>
            <a:spLocks noChangeAspect="1" noEditPoints="1"/>
          </p:cNvSpPr>
          <p:nvPr userDrawn="1"/>
        </p:nvSpPr>
        <p:spPr bwMode="auto">
          <a:xfrm>
            <a:off x="9074829" y="598258"/>
            <a:ext cx="2477284" cy="291600"/>
          </a:xfrm>
          <a:custGeom>
            <a:avLst/>
            <a:gdLst>
              <a:gd name="T0" fmla="*/ 1679 w 5200"/>
              <a:gd name="T1" fmla="*/ 0 h 611"/>
              <a:gd name="T2" fmla="*/ 1679 w 5200"/>
              <a:gd name="T3" fmla="*/ 257 h 611"/>
              <a:gd name="T4" fmla="*/ 1707 w 5200"/>
              <a:gd name="T5" fmla="*/ 523 h 611"/>
              <a:gd name="T6" fmla="*/ 1805 w 5200"/>
              <a:gd name="T7" fmla="*/ 287 h 611"/>
              <a:gd name="T8" fmla="*/ 85 w 5200"/>
              <a:gd name="T9" fmla="*/ 0 h 611"/>
              <a:gd name="T10" fmla="*/ 238 w 5200"/>
              <a:gd name="T11" fmla="*/ 0 h 611"/>
              <a:gd name="T12" fmla="*/ 238 w 5200"/>
              <a:gd name="T13" fmla="*/ 275 h 611"/>
              <a:gd name="T14" fmla="*/ 441 w 5200"/>
              <a:gd name="T15" fmla="*/ 609 h 611"/>
              <a:gd name="T16" fmla="*/ 1469 w 5200"/>
              <a:gd name="T17" fmla="*/ 609 h 611"/>
              <a:gd name="T18" fmla="*/ 3014 w 5200"/>
              <a:gd name="T19" fmla="*/ 1 h 611"/>
              <a:gd name="T20" fmla="*/ 3014 w 5200"/>
              <a:gd name="T21" fmla="*/ 1 h 611"/>
              <a:gd name="T22" fmla="*/ 3177 w 5200"/>
              <a:gd name="T23" fmla="*/ 608 h 611"/>
              <a:gd name="T24" fmla="*/ 3091 w 5200"/>
              <a:gd name="T25" fmla="*/ 305 h 611"/>
              <a:gd name="T26" fmla="*/ 1125 w 5200"/>
              <a:gd name="T27" fmla="*/ 385 h 611"/>
              <a:gd name="T28" fmla="*/ 987 w 5200"/>
              <a:gd name="T29" fmla="*/ 0 h 611"/>
              <a:gd name="T30" fmla="*/ 960 w 5200"/>
              <a:gd name="T31" fmla="*/ 609 h 611"/>
              <a:gd name="T32" fmla="*/ 960 w 5200"/>
              <a:gd name="T33" fmla="*/ 0 h 611"/>
              <a:gd name="T34" fmla="*/ 2248 w 5200"/>
              <a:gd name="T35" fmla="*/ 223 h 611"/>
              <a:gd name="T36" fmla="*/ 2386 w 5200"/>
              <a:gd name="T37" fmla="*/ 609 h 611"/>
              <a:gd name="T38" fmla="*/ 2409 w 5200"/>
              <a:gd name="T39" fmla="*/ 0 h 611"/>
              <a:gd name="T40" fmla="*/ 2409 w 5200"/>
              <a:gd name="T41" fmla="*/ 523 h 611"/>
              <a:gd name="T42" fmla="*/ 2409 w 5200"/>
              <a:gd name="T43" fmla="*/ 0 h 611"/>
              <a:gd name="T44" fmla="*/ 3880 w 5200"/>
              <a:gd name="T45" fmla="*/ 523 h 611"/>
              <a:gd name="T46" fmla="*/ 3657 w 5200"/>
              <a:gd name="T47" fmla="*/ 223 h 611"/>
              <a:gd name="T48" fmla="*/ 3903 w 5200"/>
              <a:gd name="T49" fmla="*/ 0 h 611"/>
              <a:gd name="T50" fmla="*/ 4040 w 5200"/>
              <a:gd name="T51" fmla="*/ 385 h 611"/>
              <a:gd name="T52" fmla="*/ 3903 w 5200"/>
              <a:gd name="T53" fmla="*/ 0 h 611"/>
              <a:gd name="T54" fmla="*/ 4857 w 5200"/>
              <a:gd name="T55" fmla="*/ 451 h 611"/>
              <a:gd name="T56" fmla="*/ 4842 w 5200"/>
              <a:gd name="T57" fmla="*/ 607 h 611"/>
              <a:gd name="T58" fmla="*/ 4934 w 5200"/>
              <a:gd name="T59" fmla="*/ 451 h 611"/>
              <a:gd name="T60" fmla="*/ 4650 w 5200"/>
              <a:gd name="T61" fmla="*/ 475 h 611"/>
              <a:gd name="T62" fmla="*/ 4675 w 5200"/>
              <a:gd name="T63" fmla="*/ 513 h 611"/>
              <a:gd name="T64" fmla="*/ 4709 w 5200"/>
              <a:gd name="T65" fmla="*/ 547 h 611"/>
              <a:gd name="T66" fmla="*/ 4591 w 5200"/>
              <a:gd name="T67" fmla="*/ 510 h 611"/>
              <a:gd name="T68" fmla="*/ 4482 w 5200"/>
              <a:gd name="T69" fmla="*/ 551 h 611"/>
              <a:gd name="T70" fmla="*/ 4427 w 5200"/>
              <a:gd name="T71" fmla="*/ 607 h 611"/>
              <a:gd name="T72" fmla="*/ 4482 w 5200"/>
              <a:gd name="T73" fmla="*/ 451 h 611"/>
              <a:gd name="T74" fmla="*/ 5134 w 5200"/>
              <a:gd name="T75" fmla="*/ 224 h 611"/>
              <a:gd name="T76" fmla="*/ 5134 w 5200"/>
              <a:gd name="T77" fmla="*/ 352 h 611"/>
              <a:gd name="T78" fmla="*/ 5016 w 5200"/>
              <a:gd name="T79" fmla="*/ 287 h 611"/>
              <a:gd name="T80" fmla="*/ 4928 w 5200"/>
              <a:gd name="T81" fmla="*/ 224 h 611"/>
              <a:gd name="T82" fmla="*/ 4961 w 5200"/>
              <a:gd name="T83" fmla="*/ 315 h 611"/>
              <a:gd name="T84" fmla="*/ 4826 w 5200"/>
              <a:gd name="T85" fmla="*/ 224 h 611"/>
              <a:gd name="T86" fmla="*/ 4807 w 5200"/>
              <a:gd name="T87" fmla="*/ 380 h 611"/>
              <a:gd name="T88" fmla="*/ 4596 w 5200"/>
              <a:gd name="T89" fmla="*/ 315 h 611"/>
              <a:gd name="T90" fmla="*/ 4661 w 5200"/>
              <a:gd name="T91" fmla="*/ 251 h 611"/>
              <a:gd name="T92" fmla="*/ 4662 w 5200"/>
              <a:gd name="T93" fmla="*/ 352 h 611"/>
              <a:gd name="T94" fmla="*/ 4428 w 5200"/>
              <a:gd name="T95" fmla="*/ 224 h 611"/>
              <a:gd name="T96" fmla="*/ 4493 w 5200"/>
              <a:gd name="T97" fmla="*/ 352 h 611"/>
              <a:gd name="T98" fmla="*/ 4998 w 5200"/>
              <a:gd name="T99" fmla="*/ 26 h 611"/>
              <a:gd name="T100" fmla="*/ 4924 w 5200"/>
              <a:gd name="T101" fmla="*/ 155 h 611"/>
              <a:gd name="T102" fmla="*/ 4809 w 5200"/>
              <a:gd name="T103" fmla="*/ 155 h 611"/>
              <a:gd name="T104" fmla="*/ 4782 w 5200"/>
              <a:gd name="T105" fmla="*/ 48 h 611"/>
              <a:gd name="T106" fmla="*/ 4749 w 5200"/>
              <a:gd name="T107" fmla="*/ 155 h 611"/>
              <a:gd name="T108" fmla="*/ 4605 w 5200"/>
              <a:gd name="T109" fmla="*/ 90 h 611"/>
              <a:gd name="T110" fmla="*/ 4670 w 5200"/>
              <a:gd name="T111" fmla="*/ 26 h 611"/>
              <a:gd name="T112" fmla="*/ 4671 w 5200"/>
              <a:gd name="T113" fmla="*/ 128 h 611"/>
              <a:gd name="T114" fmla="*/ 4514 w 5200"/>
              <a:gd name="T115" fmla="*/ 155 h 611"/>
              <a:gd name="T116" fmla="*/ 4395 w 5200"/>
              <a:gd name="T1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0" h="611">
                <a:moveTo>
                  <a:pt x="1805" y="287"/>
                </a:moveTo>
                <a:lnTo>
                  <a:pt x="1805" y="287"/>
                </a:lnTo>
                <a:lnTo>
                  <a:pt x="1805" y="287"/>
                </a:lnTo>
                <a:cubicBezTo>
                  <a:pt x="1870" y="217"/>
                  <a:pt x="1865" y="108"/>
                  <a:pt x="1795" y="44"/>
                </a:cubicBezTo>
                <a:cubicBezTo>
                  <a:pt x="1763" y="15"/>
                  <a:pt x="1722" y="0"/>
                  <a:pt x="1679" y="0"/>
                </a:cubicBezTo>
                <a:lnTo>
                  <a:pt x="1580" y="0"/>
                </a:lnTo>
                <a:lnTo>
                  <a:pt x="1580" y="85"/>
                </a:lnTo>
                <a:lnTo>
                  <a:pt x="1679" y="85"/>
                </a:lnTo>
                <a:cubicBezTo>
                  <a:pt x="1727" y="85"/>
                  <a:pt x="1765" y="123"/>
                  <a:pt x="1765" y="171"/>
                </a:cubicBezTo>
                <a:cubicBezTo>
                  <a:pt x="1765" y="219"/>
                  <a:pt x="1727" y="257"/>
                  <a:pt x="1679" y="257"/>
                </a:cubicBezTo>
                <a:lnTo>
                  <a:pt x="1580" y="257"/>
                </a:lnTo>
                <a:lnTo>
                  <a:pt x="1580" y="343"/>
                </a:lnTo>
                <a:lnTo>
                  <a:pt x="1707" y="343"/>
                </a:lnTo>
                <a:cubicBezTo>
                  <a:pt x="1757" y="343"/>
                  <a:pt x="1797" y="384"/>
                  <a:pt x="1797" y="433"/>
                </a:cubicBezTo>
                <a:cubicBezTo>
                  <a:pt x="1797" y="483"/>
                  <a:pt x="1757" y="523"/>
                  <a:pt x="1707" y="523"/>
                </a:cubicBezTo>
                <a:lnTo>
                  <a:pt x="1580" y="523"/>
                </a:lnTo>
                <a:lnTo>
                  <a:pt x="1580" y="609"/>
                </a:lnTo>
                <a:lnTo>
                  <a:pt x="1707" y="609"/>
                </a:lnTo>
                <a:cubicBezTo>
                  <a:pt x="1805" y="609"/>
                  <a:pt x="1883" y="530"/>
                  <a:pt x="1883" y="433"/>
                </a:cubicBezTo>
                <a:cubicBezTo>
                  <a:pt x="1883" y="374"/>
                  <a:pt x="1854" y="320"/>
                  <a:pt x="1805" y="287"/>
                </a:cubicBezTo>
                <a:lnTo>
                  <a:pt x="1805" y="287"/>
                </a:lnTo>
                <a:close/>
                <a:moveTo>
                  <a:pt x="0" y="609"/>
                </a:moveTo>
                <a:lnTo>
                  <a:pt x="0" y="609"/>
                </a:lnTo>
                <a:lnTo>
                  <a:pt x="85" y="609"/>
                </a:lnTo>
                <a:lnTo>
                  <a:pt x="85" y="0"/>
                </a:lnTo>
                <a:lnTo>
                  <a:pt x="0" y="0"/>
                </a:lnTo>
                <a:lnTo>
                  <a:pt x="0" y="609"/>
                </a:lnTo>
                <a:close/>
                <a:moveTo>
                  <a:pt x="403" y="105"/>
                </a:moveTo>
                <a:lnTo>
                  <a:pt x="403" y="105"/>
                </a:lnTo>
                <a:cubicBezTo>
                  <a:pt x="373" y="41"/>
                  <a:pt x="309" y="0"/>
                  <a:pt x="238" y="0"/>
                </a:cubicBezTo>
                <a:lnTo>
                  <a:pt x="113" y="0"/>
                </a:lnTo>
                <a:lnTo>
                  <a:pt x="113" y="85"/>
                </a:lnTo>
                <a:lnTo>
                  <a:pt x="238" y="85"/>
                </a:lnTo>
                <a:cubicBezTo>
                  <a:pt x="291" y="85"/>
                  <a:pt x="333" y="127"/>
                  <a:pt x="333" y="180"/>
                </a:cubicBezTo>
                <a:cubicBezTo>
                  <a:pt x="333" y="232"/>
                  <a:pt x="291" y="275"/>
                  <a:pt x="238" y="275"/>
                </a:cubicBezTo>
                <a:lnTo>
                  <a:pt x="113" y="275"/>
                </a:lnTo>
                <a:lnTo>
                  <a:pt x="113" y="361"/>
                </a:lnTo>
                <a:lnTo>
                  <a:pt x="225" y="361"/>
                </a:lnTo>
                <a:lnTo>
                  <a:pt x="345" y="609"/>
                </a:lnTo>
                <a:lnTo>
                  <a:pt x="441" y="609"/>
                </a:lnTo>
                <a:lnTo>
                  <a:pt x="312" y="345"/>
                </a:lnTo>
                <a:cubicBezTo>
                  <a:pt x="403" y="303"/>
                  <a:pt x="444" y="196"/>
                  <a:pt x="403" y="105"/>
                </a:cubicBezTo>
                <a:lnTo>
                  <a:pt x="403" y="105"/>
                </a:lnTo>
                <a:close/>
                <a:moveTo>
                  <a:pt x="1469" y="609"/>
                </a:moveTo>
                <a:lnTo>
                  <a:pt x="1469" y="609"/>
                </a:lnTo>
                <a:lnTo>
                  <a:pt x="1555" y="609"/>
                </a:lnTo>
                <a:lnTo>
                  <a:pt x="1555" y="0"/>
                </a:lnTo>
                <a:lnTo>
                  <a:pt x="1469" y="0"/>
                </a:lnTo>
                <a:lnTo>
                  <a:pt x="1469" y="609"/>
                </a:lnTo>
                <a:close/>
                <a:moveTo>
                  <a:pt x="3014" y="1"/>
                </a:moveTo>
                <a:lnTo>
                  <a:pt x="3014" y="1"/>
                </a:lnTo>
                <a:lnTo>
                  <a:pt x="2914" y="1"/>
                </a:lnTo>
                <a:lnTo>
                  <a:pt x="3080" y="277"/>
                </a:lnTo>
                <a:lnTo>
                  <a:pt x="3130" y="193"/>
                </a:lnTo>
                <a:lnTo>
                  <a:pt x="3014" y="1"/>
                </a:lnTo>
                <a:lnTo>
                  <a:pt x="3014" y="1"/>
                </a:lnTo>
                <a:close/>
                <a:moveTo>
                  <a:pt x="3091" y="305"/>
                </a:moveTo>
                <a:lnTo>
                  <a:pt x="3091" y="305"/>
                </a:lnTo>
                <a:lnTo>
                  <a:pt x="3091" y="608"/>
                </a:lnTo>
                <a:lnTo>
                  <a:pt x="3177" y="608"/>
                </a:lnTo>
                <a:lnTo>
                  <a:pt x="3177" y="329"/>
                </a:lnTo>
                <a:lnTo>
                  <a:pt x="3375" y="1"/>
                </a:lnTo>
                <a:lnTo>
                  <a:pt x="3275" y="1"/>
                </a:lnTo>
                <a:lnTo>
                  <a:pt x="3091" y="305"/>
                </a:lnTo>
                <a:lnTo>
                  <a:pt x="3091" y="305"/>
                </a:lnTo>
                <a:close/>
                <a:moveTo>
                  <a:pt x="987" y="0"/>
                </a:moveTo>
                <a:lnTo>
                  <a:pt x="987" y="0"/>
                </a:lnTo>
                <a:lnTo>
                  <a:pt x="987" y="85"/>
                </a:lnTo>
                <a:cubicBezTo>
                  <a:pt x="1063" y="85"/>
                  <a:pt x="1125" y="147"/>
                  <a:pt x="1125" y="223"/>
                </a:cubicBezTo>
                <a:lnTo>
                  <a:pt x="1125" y="385"/>
                </a:lnTo>
                <a:cubicBezTo>
                  <a:pt x="1125" y="461"/>
                  <a:pt x="1063" y="523"/>
                  <a:pt x="987" y="523"/>
                </a:cubicBezTo>
                <a:lnTo>
                  <a:pt x="987" y="609"/>
                </a:lnTo>
                <a:cubicBezTo>
                  <a:pt x="1111" y="609"/>
                  <a:pt x="1211" y="509"/>
                  <a:pt x="1211" y="385"/>
                </a:cubicBezTo>
                <a:lnTo>
                  <a:pt x="1211" y="223"/>
                </a:lnTo>
                <a:cubicBezTo>
                  <a:pt x="1211" y="99"/>
                  <a:pt x="1111" y="0"/>
                  <a:pt x="987" y="0"/>
                </a:cubicBezTo>
                <a:lnTo>
                  <a:pt x="987" y="0"/>
                </a:lnTo>
                <a:close/>
                <a:moveTo>
                  <a:pt x="737" y="223"/>
                </a:moveTo>
                <a:lnTo>
                  <a:pt x="737" y="223"/>
                </a:lnTo>
                <a:lnTo>
                  <a:pt x="737" y="385"/>
                </a:lnTo>
                <a:cubicBezTo>
                  <a:pt x="737" y="509"/>
                  <a:pt x="837" y="609"/>
                  <a:pt x="960" y="609"/>
                </a:cubicBezTo>
                <a:lnTo>
                  <a:pt x="960" y="523"/>
                </a:lnTo>
                <a:cubicBezTo>
                  <a:pt x="884" y="523"/>
                  <a:pt x="823" y="461"/>
                  <a:pt x="823" y="385"/>
                </a:cubicBezTo>
                <a:lnTo>
                  <a:pt x="823" y="223"/>
                </a:lnTo>
                <a:cubicBezTo>
                  <a:pt x="823" y="147"/>
                  <a:pt x="884" y="85"/>
                  <a:pt x="960" y="85"/>
                </a:cubicBezTo>
                <a:lnTo>
                  <a:pt x="960" y="0"/>
                </a:lnTo>
                <a:cubicBezTo>
                  <a:pt x="837" y="0"/>
                  <a:pt x="737" y="99"/>
                  <a:pt x="737" y="223"/>
                </a:cubicBezTo>
                <a:lnTo>
                  <a:pt x="737" y="223"/>
                </a:lnTo>
                <a:close/>
                <a:moveTo>
                  <a:pt x="2248" y="385"/>
                </a:moveTo>
                <a:lnTo>
                  <a:pt x="2248" y="385"/>
                </a:lnTo>
                <a:lnTo>
                  <a:pt x="2248" y="223"/>
                </a:lnTo>
                <a:cubicBezTo>
                  <a:pt x="2248" y="147"/>
                  <a:pt x="2310" y="85"/>
                  <a:pt x="2386" y="85"/>
                </a:cubicBezTo>
                <a:lnTo>
                  <a:pt x="2386" y="0"/>
                </a:lnTo>
                <a:cubicBezTo>
                  <a:pt x="2262" y="0"/>
                  <a:pt x="2162" y="99"/>
                  <a:pt x="2162" y="223"/>
                </a:cubicBezTo>
                <a:lnTo>
                  <a:pt x="2162" y="385"/>
                </a:lnTo>
                <a:cubicBezTo>
                  <a:pt x="2162" y="509"/>
                  <a:pt x="2262" y="609"/>
                  <a:pt x="2386" y="609"/>
                </a:cubicBezTo>
                <a:lnTo>
                  <a:pt x="2386" y="609"/>
                </a:lnTo>
                <a:lnTo>
                  <a:pt x="2386" y="523"/>
                </a:lnTo>
                <a:cubicBezTo>
                  <a:pt x="2310" y="523"/>
                  <a:pt x="2248" y="461"/>
                  <a:pt x="2248" y="385"/>
                </a:cubicBezTo>
                <a:lnTo>
                  <a:pt x="2248" y="385"/>
                </a:lnTo>
                <a:close/>
                <a:moveTo>
                  <a:pt x="2409" y="0"/>
                </a:moveTo>
                <a:lnTo>
                  <a:pt x="2409" y="0"/>
                </a:lnTo>
                <a:lnTo>
                  <a:pt x="2409" y="85"/>
                </a:lnTo>
                <a:cubicBezTo>
                  <a:pt x="2485" y="85"/>
                  <a:pt x="2546" y="147"/>
                  <a:pt x="2546" y="223"/>
                </a:cubicBezTo>
                <a:lnTo>
                  <a:pt x="2546" y="385"/>
                </a:lnTo>
                <a:cubicBezTo>
                  <a:pt x="2546" y="461"/>
                  <a:pt x="2485" y="523"/>
                  <a:pt x="2409" y="523"/>
                </a:cubicBezTo>
                <a:lnTo>
                  <a:pt x="2409" y="609"/>
                </a:lnTo>
                <a:cubicBezTo>
                  <a:pt x="2532" y="609"/>
                  <a:pt x="2632" y="509"/>
                  <a:pt x="2632" y="385"/>
                </a:cubicBezTo>
                <a:lnTo>
                  <a:pt x="2632" y="223"/>
                </a:lnTo>
                <a:cubicBezTo>
                  <a:pt x="2632" y="99"/>
                  <a:pt x="2532" y="0"/>
                  <a:pt x="2409" y="0"/>
                </a:cubicBezTo>
                <a:lnTo>
                  <a:pt x="2409" y="0"/>
                </a:lnTo>
                <a:close/>
                <a:moveTo>
                  <a:pt x="3657" y="223"/>
                </a:moveTo>
                <a:lnTo>
                  <a:pt x="3657" y="223"/>
                </a:lnTo>
                <a:lnTo>
                  <a:pt x="3657" y="385"/>
                </a:lnTo>
                <a:cubicBezTo>
                  <a:pt x="3656" y="509"/>
                  <a:pt x="3756" y="609"/>
                  <a:pt x="3880" y="609"/>
                </a:cubicBezTo>
                <a:lnTo>
                  <a:pt x="3880" y="523"/>
                </a:lnTo>
                <a:cubicBezTo>
                  <a:pt x="3804" y="523"/>
                  <a:pt x="3742" y="461"/>
                  <a:pt x="3742" y="385"/>
                </a:cubicBezTo>
                <a:lnTo>
                  <a:pt x="3742" y="223"/>
                </a:lnTo>
                <a:cubicBezTo>
                  <a:pt x="3742" y="147"/>
                  <a:pt x="3804" y="85"/>
                  <a:pt x="3880" y="85"/>
                </a:cubicBezTo>
                <a:lnTo>
                  <a:pt x="3880" y="0"/>
                </a:lnTo>
                <a:cubicBezTo>
                  <a:pt x="3756" y="0"/>
                  <a:pt x="3656" y="99"/>
                  <a:pt x="3657" y="223"/>
                </a:cubicBezTo>
                <a:lnTo>
                  <a:pt x="3657" y="223"/>
                </a:lnTo>
                <a:close/>
                <a:moveTo>
                  <a:pt x="3903" y="0"/>
                </a:moveTo>
                <a:lnTo>
                  <a:pt x="3903" y="0"/>
                </a:lnTo>
                <a:lnTo>
                  <a:pt x="3903" y="0"/>
                </a:lnTo>
                <a:lnTo>
                  <a:pt x="3903" y="0"/>
                </a:lnTo>
                <a:close/>
                <a:moveTo>
                  <a:pt x="3903" y="0"/>
                </a:moveTo>
                <a:lnTo>
                  <a:pt x="3903" y="0"/>
                </a:lnTo>
                <a:lnTo>
                  <a:pt x="3903" y="85"/>
                </a:lnTo>
                <a:cubicBezTo>
                  <a:pt x="3979" y="85"/>
                  <a:pt x="4041" y="147"/>
                  <a:pt x="4040" y="223"/>
                </a:cubicBezTo>
                <a:lnTo>
                  <a:pt x="4040" y="385"/>
                </a:lnTo>
                <a:cubicBezTo>
                  <a:pt x="4041" y="461"/>
                  <a:pt x="3979" y="523"/>
                  <a:pt x="3903" y="523"/>
                </a:cubicBezTo>
                <a:lnTo>
                  <a:pt x="3903" y="609"/>
                </a:lnTo>
                <a:cubicBezTo>
                  <a:pt x="4026" y="609"/>
                  <a:pt x="4126" y="509"/>
                  <a:pt x="4126" y="385"/>
                </a:cubicBezTo>
                <a:lnTo>
                  <a:pt x="4126" y="223"/>
                </a:lnTo>
                <a:cubicBezTo>
                  <a:pt x="4126" y="99"/>
                  <a:pt x="4026" y="0"/>
                  <a:pt x="3903" y="0"/>
                </a:cubicBezTo>
                <a:lnTo>
                  <a:pt x="3903" y="0"/>
                </a:lnTo>
                <a:close/>
                <a:moveTo>
                  <a:pt x="4911" y="562"/>
                </a:moveTo>
                <a:lnTo>
                  <a:pt x="4911" y="562"/>
                </a:lnTo>
                <a:lnTo>
                  <a:pt x="4883" y="451"/>
                </a:lnTo>
                <a:lnTo>
                  <a:pt x="4857" y="451"/>
                </a:lnTo>
                <a:lnTo>
                  <a:pt x="4829" y="562"/>
                </a:lnTo>
                <a:lnTo>
                  <a:pt x="4806" y="451"/>
                </a:lnTo>
                <a:lnTo>
                  <a:pt x="4773" y="451"/>
                </a:lnTo>
                <a:lnTo>
                  <a:pt x="4812" y="607"/>
                </a:lnTo>
                <a:lnTo>
                  <a:pt x="4842" y="607"/>
                </a:lnTo>
                <a:lnTo>
                  <a:pt x="4870" y="504"/>
                </a:lnTo>
                <a:lnTo>
                  <a:pt x="4898" y="607"/>
                </a:lnTo>
                <a:lnTo>
                  <a:pt x="4928" y="607"/>
                </a:lnTo>
                <a:lnTo>
                  <a:pt x="4967" y="451"/>
                </a:lnTo>
                <a:lnTo>
                  <a:pt x="4934" y="451"/>
                </a:lnTo>
                <a:lnTo>
                  <a:pt x="4911" y="562"/>
                </a:lnTo>
                <a:lnTo>
                  <a:pt x="4911" y="562"/>
                </a:lnTo>
                <a:close/>
                <a:moveTo>
                  <a:pt x="4675" y="513"/>
                </a:moveTo>
                <a:lnTo>
                  <a:pt x="4675" y="513"/>
                </a:lnTo>
                <a:cubicBezTo>
                  <a:pt x="4675" y="485"/>
                  <a:pt x="4669" y="475"/>
                  <a:pt x="4650" y="475"/>
                </a:cubicBezTo>
                <a:cubicBezTo>
                  <a:pt x="4631" y="475"/>
                  <a:pt x="4625" y="485"/>
                  <a:pt x="4625" y="513"/>
                </a:cubicBezTo>
                <a:lnTo>
                  <a:pt x="4625" y="544"/>
                </a:lnTo>
                <a:cubicBezTo>
                  <a:pt x="4625" y="573"/>
                  <a:pt x="4631" y="582"/>
                  <a:pt x="4650" y="582"/>
                </a:cubicBezTo>
                <a:cubicBezTo>
                  <a:pt x="4669" y="582"/>
                  <a:pt x="4675" y="573"/>
                  <a:pt x="4675" y="544"/>
                </a:cubicBezTo>
                <a:lnTo>
                  <a:pt x="4675" y="513"/>
                </a:lnTo>
                <a:lnTo>
                  <a:pt x="4675" y="513"/>
                </a:lnTo>
                <a:close/>
                <a:moveTo>
                  <a:pt x="4698" y="467"/>
                </a:moveTo>
                <a:lnTo>
                  <a:pt x="4698" y="467"/>
                </a:lnTo>
                <a:cubicBezTo>
                  <a:pt x="4706" y="480"/>
                  <a:pt x="4710" y="495"/>
                  <a:pt x="4709" y="510"/>
                </a:cubicBezTo>
                <a:lnTo>
                  <a:pt x="4709" y="547"/>
                </a:lnTo>
                <a:cubicBezTo>
                  <a:pt x="4709" y="570"/>
                  <a:pt x="4705" y="583"/>
                  <a:pt x="4696" y="593"/>
                </a:cubicBezTo>
                <a:cubicBezTo>
                  <a:pt x="4684" y="605"/>
                  <a:pt x="4667" y="611"/>
                  <a:pt x="4650" y="609"/>
                </a:cubicBezTo>
                <a:cubicBezTo>
                  <a:pt x="4627" y="609"/>
                  <a:pt x="4612" y="604"/>
                  <a:pt x="4602" y="591"/>
                </a:cubicBezTo>
                <a:cubicBezTo>
                  <a:pt x="4593" y="578"/>
                  <a:pt x="4590" y="562"/>
                  <a:pt x="4591" y="547"/>
                </a:cubicBezTo>
                <a:lnTo>
                  <a:pt x="4591" y="510"/>
                </a:lnTo>
                <a:cubicBezTo>
                  <a:pt x="4591" y="487"/>
                  <a:pt x="4595" y="474"/>
                  <a:pt x="4604" y="464"/>
                </a:cubicBezTo>
                <a:cubicBezTo>
                  <a:pt x="4616" y="452"/>
                  <a:pt x="4633" y="446"/>
                  <a:pt x="4650" y="448"/>
                </a:cubicBezTo>
                <a:cubicBezTo>
                  <a:pt x="4673" y="448"/>
                  <a:pt x="4688" y="454"/>
                  <a:pt x="4698" y="467"/>
                </a:cubicBezTo>
                <a:lnTo>
                  <a:pt x="4698" y="467"/>
                </a:lnTo>
                <a:close/>
                <a:moveTo>
                  <a:pt x="4482" y="551"/>
                </a:moveTo>
                <a:lnTo>
                  <a:pt x="4482" y="551"/>
                </a:lnTo>
                <a:lnTo>
                  <a:pt x="4427" y="451"/>
                </a:lnTo>
                <a:lnTo>
                  <a:pt x="4395" y="451"/>
                </a:lnTo>
                <a:lnTo>
                  <a:pt x="4395" y="607"/>
                </a:lnTo>
                <a:lnTo>
                  <a:pt x="4427" y="607"/>
                </a:lnTo>
                <a:lnTo>
                  <a:pt x="4427" y="507"/>
                </a:lnTo>
                <a:lnTo>
                  <a:pt x="4482" y="607"/>
                </a:lnTo>
                <a:lnTo>
                  <a:pt x="4514" y="607"/>
                </a:lnTo>
                <a:lnTo>
                  <a:pt x="4514" y="451"/>
                </a:lnTo>
                <a:lnTo>
                  <a:pt x="4482" y="451"/>
                </a:lnTo>
                <a:lnTo>
                  <a:pt x="4482" y="551"/>
                </a:lnTo>
                <a:lnTo>
                  <a:pt x="4482" y="551"/>
                </a:lnTo>
                <a:close/>
                <a:moveTo>
                  <a:pt x="5134" y="352"/>
                </a:moveTo>
                <a:lnTo>
                  <a:pt x="5134" y="352"/>
                </a:lnTo>
                <a:lnTo>
                  <a:pt x="5134" y="224"/>
                </a:lnTo>
                <a:lnTo>
                  <a:pt x="5101" y="224"/>
                </a:lnTo>
                <a:lnTo>
                  <a:pt x="5101" y="380"/>
                </a:lnTo>
                <a:lnTo>
                  <a:pt x="5200" y="380"/>
                </a:lnTo>
                <a:lnTo>
                  <a:pt x="5200" y="352"/>
                </a:lnTo>
                <a:lnTo>
                  <a:pt x="5134" y="352"/>
                </a:lnTo>
                <a:lnTo>
                  <a:pt x="5134" y="352"/>
                </a:lnTo>
                <a:close/>
                <a:moveTo>
                  <a:pt x="4961" y="315"/>
                </a:moveTo>
                <a:lnTo>
                  <a:pt x="4961" y="315"/>
                </a:lnTo>
                <a:lnTo>
                  <a:pt x="5016" y="315"/>
                </a:lnTo>
                <a:lnTo>
                  <a:pt x="5016" y="287"/>
                </a:lnTo>
                <a:lnTo>
                  <a:pt x="4961" y="287"/>
                </a:lnTo>
                <a:lnTo>
                  <a:pt x="4961" y="251"/>
                </a:lnTo>
                <a:lnTo>
                  <a:pt x="5026" y="251"/>
                </a:lnTo>
                <a:lnTo>
                  <a:pt x="5026" y="224"/>
                </a:lnTo>
                <a:lnTo>
                  <a:pt x="4928" y="224"/>
                </a:lnTo>
                <a:lnTo>
                  <a:pt x="4928" y="380"/>
                </a:lnTo>
                <a:lnTo>
                  <a:pt x="5027" y="380"/>
                </a:lnTo>
                <a:lnTo>
                  <a:pt x="5027" y="352"/>
                </a:lnTo>
                <a:lnTo>
                  <a:pt x="4961" y="352"/>
                </a:lnTo>
                <a:lnTo>
                  <a:pt x="4961" y="315"/>
                </a:lnTo>
                <a:lnTo>
                  <a:pt x="4961" y="315"/>
                </a:lnTo>
                <a:close/>
                <a:moveTo>
                  <a:pt x="4807" y="380"/>
                </a:moveTo>
                <a:lnTo>
                  <a:pt x="4807" y="380"/>
                </a:lnTo>
                <a:lnTo>
                  <a:pt x="4859" y="224"/>
                </a:lnTo>
                <a:lnTo>
                  <a:pt x="4826" y="224"/>
                </a:lnTo>
                <a:lnTo>
                  <a:pt x="4793" y="335"/>
                </a:lnTo>
                <a:lnTo>
                  <a:pt x="4759" y="224"/>
                </a:lnTo>
                <a:lnTo>
                  <a:pt x="4726" y="224"/>
                </a:lnTo>
                <a:lnTo>
                  <a:pt x="4778" y="380"/>
                </a:lnTo>
                <a:lnTo>
                  <a:pt x="4807" y="380"/>
                </a:lnTo>
                <a:lnTo>
                  <a:pt x="4807" y="380"/>
                </a:lnTo>
                <a:close/>
                <a:moveTo>
                  <a:pt x="4662" y="352"/>
                </a:moveTo>
                <a:lnTo>
                  <a:pt x="4662" y="352"/>
                </a:lnTo>
                <a:lnTo>
                  <a:pt x="4596" y="352"/>
                </a:lnTo>
                <a:lnTo>
                  <a:pt x="4596" y="315"/>
                </a:lnTo>
                <a:lnTo>
                  <a:pt x="4651" y="315"/>
                </a:lnTo>
                <a:lnTo>
                  <a:pt x="4651" y="287"/>
                </a:lnTo>
                <a:lnTo>
                  <a:pt x="4596" y="287"/>
                </a:lnTo>
                <a:lnTo>
                  <a:pt x="4596" y="251"/>
                </a:lnTo>
                <a:lnTo>
                  <a:pt x="4661" y="251"/>
                </a:lnTo>
                <a:lnTo>
                  <a:pt x="4661" y="224"/>
                </a:lnTo>
                <a:lnTo>
                  <a:pt x="4563" y="224"/>
                </a:lnTo>
                <a:lnTo>
                  <a:pt x="4563" y="380"/>
                </a:lnTo>
                <a:lnTo>
                  <a:pt x="4662" y="380"/>
                </a:lnTo>
                <a:lnTo>
                  <a:pt x="4662" y="352"/>
                </a:lnTo>
                <a:lnTo>
                  <a:pt x="4662" y="352"/>
                </a:lnTo>
                <a:close/>
                <a:moveTo>
                  <a:pt x="4493" y="352"/>
                </a:moveTo>
                <a:lnTo>
                  <a:pt x="4493" y="352"/>
                </a:lnTo>
                <a:lnTo>
                  <a:pt x="4428" y="352"/>
                </a:lnTo>
                <a:lnTo>
                  <a:pt x="4428" y="224"/>
                </a:lnTo>
                <a:lnTo>
                  <a:pt x="4395" y="224"/>
                </a:lnTo>
                <a:lnTo>
                  <a:pt x="4394" y="380"/>
                </a:lnTo>
                <a:lnTo>
                  <a:pt x="4493" y="380"/>
                </a:lnTo>
                <a:lnTo>
                  <a:pt x="4493" y="352"/>
                </a:lnTo>
                <a:lnTo>
                  <a:pt x="4493" y="352"/>
                </a:lnTo>
                <a:close/>
                <a:moveTo>
                  <a:pt x="4924" y="155"/>
                </a:moveTo>
                <a:lnTo>
                  <a:pt x="4924" y="155"/>
                </a:lnTo>
                <a:lnTo>
                  <a:pt x="4957" y="155"/>
                </a:lnTo>
                <a:lnTo>
                  <a:pt x="4957" y="26"/>
                </a:lnTo>
                <a:lnTo>
                  <a:pt x="4998" y="26"/>
                </a:lnTo>
                <a:lnTo>
                  <a:pt x="4998" y="0"/>
                </a:lnTo>
                <a:lnTo>
                  <a:pt x="4882" y="0"/>
                </a:lnTo>
                <a:lnTo>
                  <a:pt x="4882" y="26"/>
                </a:lnTo>
                <a:lnTo>
                  <a:pt x="4924" y="26"/>
                </a:lnTo>
                <a:lnTo>
                  <a:pt x="4924" y="155"/>
                </a:lnTo>
                <a:lnTo>
                  <a:pt x="4924" y="155"/>
                </a:lnTo>
                <a:close/>
                <a:moveTo>
                  <a:pt x="4749" y="155"/>
                </a:moveTo>
                <a:lnTo>
                  <a:pt x="4749" y="155"/>
                </a:lnTo>
                <a:lnTo>
                  <a:pt x="4777" y="101"/>
                </a:lnTo>
                <a:lnTo>
                  <a:pt x="4809" y="155"/>
                </a:lnTo>
                <a:lnTo>
                  <a:pt x="4845" y="155"/>
                </a:lnTo>
                <a:lnTo>
                  <a:pt x="4799" y="77"/>
                </a:lnTo>
                <a:lnTo>
                  <a:pt x="4843" y="0"/>
                </a:lnTo>
                <a:lnTo>
                  <a:pt x="4808" y="0"/>
                </a:lnTo>
                <a:lnTo>
                  <a:pt x="4782" y="48"/>
                </a:lnTo>
                <a:lnTo>
                  <a:pt x="4753" y="0"/>
                </a:lnTo>
                <a:lnTo>
                  <a:pt x="4717" y="0"/>
                </a:lnTo>
                <a:lnTo>
                  <a:pt x="4760" y="72"/>
                </a:lnTo>
                <a:lnTo>
                  <a:pt x="4714" y="155"/>
                </a:lnTo>
                <a:lnTo>
                  <a:pt x="4749" y="155"/>
                </a:lnTo>
                <a:lnTo>
                  <a:pt x="4749" y="155"/>
                </a:lnTo>
                <a:close/>
                <a:moveTo>
                  <a:pt x="4671" y="128"/>
                </a:moveTo>
                <a:lnTo>
                  <a:pt x="4671" y="128"/>
                </a:lnTo>
                <a:lnTo>
                  <a:pt x="4605" y="128"/>
                </a:lnTo>
                <a:lnTo>
                  <a:pt x="4605" y="90"/>
                </a:lnTo>
                <a:lnTo>
                  <a:pt x="4660" y="90"/>
                </a:lnTo>
                <a:lnTo>
                  <a:pt x="4660" y="63"/>
                </a:lnTo>
                <a:lnTo>
                  <a:pt x="4605" y="63"/>
                </a:lnTo>
                <a:lnTo>
                  <a:pt x="4605" y="26"/>
                </a:lnTo>
                <a:lnTo>
                  <a:pt x="4670" y="26"/>
                </a:lnTo>
                <a:lnTo>
                  <a:pt x="4670" y="0"/>
                </a:lnTo>
                <a:lnTo>
                  <a:pt x="4573" y="0"/>
                </a:lnTo>
                <a:lnTo>
                  <a:pt x="4572" y="155"/>
                </a:lnTo>
                <a:lnTo>
                  <a:pt x="4671" y="155"/>
                </a:lnTo>
                <a:lnTo>
                  <a:pt x="4671" y="128"/>
                </a:lnTo>
                <a:lnTo>
                  <a:pt x="4671" y="128"/>
                </a:lnTo>
                <a:close/>
                <a:moveTo>
                  <a:pt x="4482" y="0"/>
                </a:moveTo>
                <a:lnTo>
                  <a:pt x="4482" y="0"/>
                </a:lnTo>
                <a:lnTo>
                  <a:pt x="4514" y="0"/>
                </a:lnTo>
                <a:lnTo>
                  <a:pt x="4514" y="155"/>
                </a:lnTo>
                <a:lnTo>
                  <a:pt x="4482" y="155"/>
                </a:lnTo>
                <a:lnTo>
                  <a:pt x="4427" y="55"/>
                </a:lnTo>
                <a:lnTo>
                  <a:pt x="4427" y="155"/>
                </a:lnTo>
                <a:lnTo>
                  <a:pt x="4395" y="155"/>
                </a:lnTo>
                <a:lnTo>
                  <a:pt x="4395" y="0"/>
                </a:lnTo>
                <a:lnTo>
                  <a:pt x="4427" y="0"/>
                </a:lnTo>
                <a:lnTo>
                  <a:pt x="4482" y="99"/>
                </a:lnTo>
                <a:lnTo>
                  <a:pt x="4482" y="0"/>
                </a:lnTo>
                <a:close/>
              </a:path>
            </a:pathLst>
          </a:custGeom>
          <a:solidFill>
            <a:schemeClr val="bg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1" name="Date Placeholder 2">
            <a:extLst>
              <a:ext uri="{FF2B5EF4-FFF2-40B4-BE49-F238E27FC236}">
                <a16:creationId xmlns:a16="http://schemas.microsoft.com/office/drawing/2014/main" id="{3C1120F4-4387-4C0C-BCD1-675B906229DA}"/>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14" name="Footer Placeholder 3">
            <a:extLst>
              <a:ext uri="{FF2B5EF4-FFF2-40B4-BE49-F238E27FC236}">
                <a16:creationId xmlns:a16="http://schemas.microsoft.com/office/drawing/2014/main" id="{F5FD7835-C83E-4291-8E70-F132662E3031}"/>
              </a:ext>
            </a:extLst>
          </p:cNvPr>
          <p:cNvSpPr txBox="1">
            <a:spLocks/>
          </p:cNvSpPr>
          <p:nvPr userDrawn="1"/>
        </p:nvSpPr>
        <p:spPr>
          <a:xfrm>
            <a:off x="6096397" y="6489701"/>
            <a:ext cx="5455716"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
        <p:nvSpPr>
          <p:cNvPr id="3" name="Content Placeholder 2">
            <a:extLst>
              <a:ext uri="{FF2B5EF4-FFF2-40B4-BE49-F238E27FC236}">
                <a16:creationId xmlns:a16="http://schemas.microsoft.com/office/drawing/2014/main" id="{01A66622-2CF2-4C47-9EA9-E6859AE8C842}"/>
              </a:ext>
            </a:extLst>
          </p:cNvPr>
          <p:cNvSpPr>
            <a:spLocks noGrp="1"/>
          </p:cNvSpPr>
          <p:nvPr>
            <p:ph sz="quarter" idx="10" hasCustomPrompt="1"/>
          </p:nvPr>
        </p:nvSpPr>
        <p:spPr>
          <a:xfrm>
            <a:off x="1619512" y="4634901"/>
            <a:ext cx="2340000" cy="1584132"/>
          </a:xfrm>
        </p:spPr>
        <p:txBody>
          <a:bodyPr/>
          <a:lstStyle>
            <a:lvl1pPr>
              <a:defRPr sz="1200">
                <a:solidFill>
                  <a:schemeClr val="bg1"/>
                </a:solidFill>
              </a:defRPr>
            </a:lvl1pPr>
            <a:lvl2pPr>
              <a:defRPr>
                <a:solidFill>
                  <a:schemeClr val="accent2"/>
                </a:solidFill>
              </a:defRPr>
            </a:lvl2pPr>
          </a:lstStyle>
          <a:p>
            <a:pPr lvl="0"/>
            <a:r>
              <a:rPr lang="en-US" dirty="0"/>
              <a:t>Insert document information here</a:t>
            </a:r>
          </a:p>
        </p:txBody>
      </p:sp>
    </p:spTree>
    <p:extLst>
      <p:ext uri="{BB962C8B-B14F-4D97-AF65-F5344CB8AC3E}">
        <p14:creationId xmlns:p14="http://schemas.microsoft.com/office/powerpoint/2010/main" val="26585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F">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13216" y="3729129"/>
            <a:ext cx="9938898" cy="323166"/>
          </a:xfrm>
        </p:spPr>
        <p:txBody>
          <a:bodyPr wrap="square">
            <a:spAutoFit/>
          </a:bodyPr>
          <a:lstStyle>
            <a:lvl1pPr marL="0" indent="0">
              <a:lnSpc>
                <a:spcPct val="84000"/>
              </a:lnSpc>
              <a:buNone/>
              <a:defRPr sz="2500" b="1" cap="all" baseline="0">
                <a:solidFill>
                  <a:schemeClr val="accent2"/>
                </a:solidFill>
              </a:defRPr>
            </a:lvl1pPr>
            <a:lvl2pPr marL="457177" indent="0">
              <a:buNone/>
              <a:defRPr sz="2000">
                <a:solidFill>
                  <a:schemeClr val="tx1">
                    <a:tint val="75000"/>
                  </a:schemeClr>
                </a:solidFill>
              </a:defRPr>
            </a:lvl2pPr>
            <a:lvl3pPr marL="914355"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edit Master text styles</a:t>
            </a:r>
          </a:p>
        </p:txBody>
      </p:sp>
      <p:sp>
        <p:nvSpPr>
          <p:cNvPr id="11" name="Title 10">
            <a:extLst>
              <a:ext uri="{FF2B5EF4-FFF2-40B4-BE49-F238E27FC236}">
                <a16:creationId xmlns:a16="http://schemas.microsoft.com/office/drawing/2014/main" id="{928836C1-8C3E-43A1-8B2E-9E6FCC076333}"/>
              </a:ext>
            </a:extLst>
          </p:cNvPr>
          <p:cNvSpPr>
            <a:spLocks noGrp="1"/>
          </p:cNvSpPr>
          <p:nvPr>
            <p:ph type="title"/>
          </p:nvPr>
        </p:nvSpPr>
        <p:spPr>
          <a:xfrm>
            <a:off x="1613216" y="3167928"/>
            <a:ext cx="9938898" cy="517065"/>
          </a:xfrm>
        </p:spPr>
        <p:txBody>
          <a:bodyPr/>
          <a:lstStyle>
            <a:lvl1pPr>
              <a:defRPr sz="4000">
                <a:solidFill>
                  <a:schemeClr val="accent2"/>
                </a:solidFill>
              </a:defRPr>
            </a:lvl1pPr>
          </a:lstStyle>
          <a:p>
            <a:r>
              <a:rPr lang="en-US"/>
              <a:t>Click to edit Master title style</a:t>
            </a:r>
            <a:endParaRPr lang="en-GB" dirty="0"/>
          </a:p>
        </p:txBody>
      </p:sp>
      <p:sp>
        <p:nvSpPr>
          <p:cNvPr id="12" name="Freeform 5">
            <a:extLst>
              <a:ext uri="{FF2B5EF4-FFF2-40B4-BE49-F238E27FC236}">
                <a16:creationId xmlns:a16="http://schemas.microsoft.com/office/drawing/2014/main" id="{B3D9C30E-90E2-4631-9A3A-143162E01F8D}"/>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2"/>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4" name="Date Placeholder 2">
            <a:extLst>
              <a:ext uri="{FF2B5EF4-FFF2-40B4-BE49-F238E27FC236}">
                <a16:creationId xmlns:a16="http://schemas.microsoft.com/office/drawing/2014/main" id="{64AD74C8-4465-4A28-8A8D-64AFD91E9B5C}"/>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2"/>
                </a:solidFill>
              </a:rPr>
              <a:t>Next Level Now</a:t>
            </a:r>
            <a:endParaRPr lang="en-GB" sz="700" spc="100" baseline="0">
              <a:solidFill>
                <a:schemeClr val="accent2"/>
              </a:solidFill>
            </a:endParaRPr>
          </a:p>
        </p:txBody>
      </p:sp>
      <p:sp>
        <p:nvSpPr>
          <p:cNvPr id="15" name="Footer Placeholder 3">
            <a:extLst>
              <a:ext uri="{FF2B5EF4-FFF2-40B4-BE49-F238E27FC236}">
                <a16:creationId xmlns:a16="http://schemas.microsoft.com/office/drawing/2014/main" id="{75A54C31-36FA-4BC0-8BDA-C2AC5672EAF4}"/>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2"/>
                </a:solidFill>
              </a:rPr>
              <a:t>Private and Confidential © Roboyo 2021</a:t>
            </a:r>
          </a:p>
        </p:txBody>
      </p:sp>
      <p:sp>
        <p:nvSpPr>
          <p:cNvPr id="5" name="Slide Number Placeholder 4">
            <a:extLst>
              <a:ext uri="{FF2B5EF4-FFF2-40B4-BE49-F238E27FC236}">
                <a16:creationId xmlns:a16="http://schemas.microsoft.com/office/drawing/2014/main" id="{73CD2989-CA79-4898-A0A9-27219666E19B}"/>
              </a:ext>
            </a:extLst>
          </p:cNvPr>
          <p:cNvSpPr>
            <a:spLocks noGrp="1"/>
          </p:cNvSpPr>
          <p:nvPr>
            <p:ph type="sldNum" sz="quarter" idx="12"/>
          </p:nvPr>
        </p:nvSpPr>
        <p:spPr/>
        <p:txBody>
          <a:bodyPr/>
          <a:lstStyle>
            <a:lvl1pPr>
              <a:defRPr>
                <a:solidFill>
                  <a:schemeClr val="accent2"/>
                </a:solidFill>
              </a:defRPr>
            </a:lvl1pPr>
          </a:lstStyle>
          <a:p>
            <a:fld id="{8B711A74-15B7-4AB2-B29D-E8BB2E453FF1}" type="slidenum">
              <a:rPr lang="en-GB" smtClean="0"/>
              <a:pPr/>
              <a:t>‹#›</a:t>
            </a:fld>
            <a:endParaRPr lang="en-GB"/>
          </a:p>
        </p:txBody>
      </p:sp>
    </p:spTree>
    <p:extLst>
      <p:ext uri="{BB962C8B-B14F-4D97-AF65-F5344CB8AC3E}">
        <p14:creationId xmlns:p14="http://schemas.microsoft.com/office/powerpoint/2010/main" val="172896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1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G">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83564A5E-98EF-4D31-A81F-4F8B933BAB81}"/>
              </a:ext>
            </a:extLst>
          </p:cNvPr>
          <p:cNvSpPr>
            <a:spLocks noGrp="1"/>
          </p:cNvSpPr>
          <p:nvPr>
            <p:ph type="pic" sz="quarter" idx="13"/>
          </p:nvPr>
        </p:nvSpPr>
        <p:spPr>
          <a:xfrm>
            <a:off x="6097193" y="0"/>
            <a:ext cx="6096396" cy="6858000"/>
          </a:xfrm>
          <a:custGeom>
            <a:avLst/>
            <a:gdLst>
              <a:gd name="connsiteX0" fmla="*/ 5208928 w 6096396"/>
              <a:gd name="connsiteY0" fmla="*/ 368300 h 6858000"/>
              <a:gd name="connsiteX1" fmla="*/ 5208928 w 6096396"/>
              <a:gd name="connsiteY1" fmla="*/ 432489 h 6858000"/>
              <a:gd name="connsiteX2" fmla="*/ 5302076 w 6096396"/>
              <a:gd name="connsiteY2" fmla="*/ 432489 h 6858000"/>
              <a:gd name="connsiteX3" fmla="*/ 5372055 w 6096396"/>
              <a:gd name="connsiteY3" fmla="*/ 502859 h 6858000"/>
              <a:gd name="connsiteX4" fmla="*/ 5302076 w 6096396"/>
              <a:gd name="connsiteY4" fmla="*/ 573229 h 6858000"/>
              <a:gd name="connsiteX5" fmla="*/ 5208928 w 6096396"/>
              <a:gd name="connsiteY5" fmla="*/ 573229 h 6858000"/>
              <a:gd name="connsiteX6" fmla="*/ 5208928 w 6096396"/>
              <a:gd name="connsiteY6" fmla="*/ 637417 h 6858000"/>
              <a:gd name="connsiteX7" fmla="*/ 5291674 w 6096396"/>
              <a:gd name="connsiteY7" fmla="*/ 637417 h 6858000"/>
              <a:gd name="connsiteX8" fmla="*/ 5380566 w 6096396"/>
              <a:gd name="connsiteY8" fmla="*/ 821900 h 6858000"/>
              <a:gd name="connsiteX9" fmla="*/ 5451491 w 6096396"/>
              <a:gd name="connsiteY9" fmla="*/ 821425 h 6858000"/>
              <a:gd name="connsiteX10" fmla="*/ 5356452 w 6096396"/>
              <a:gd name="connsiteY10" fmla="*/ 625055 h 6858000"/>
              <a:gd name="connsiteX11" fmla="*/ 5423121 w 6096396"/>
              <a:gd name="connsiteY11" fmla="*/ 447228 h 6858000"/>
              <a:gd name="connsiteX12" fmla="*/ 5302076 w 6096396"/>
              <a:gd name="connsiteY12" fmla="*/ 368300 h 6858000"/>
              <a:gd name="connsiteX13" fmla="*/ 5126255 w 6096396"/>
              <a:gd name="connsiteY13" fmla="*/ 368300 h 6858000"/>
              <a:gd name="connsiteX14" fmla="*/ 5126255 w 6096396"/>
              <a:gd name="connsiteY14" fmla="*/ 821116 h 6858000"/>
              <a:gd name="connsiteX15" fmla="*/ 5189612 w 6096396"/>
              <a:gd name="connsiteY15" fmla="*/ 821116 h 6858000"/>
              <a:gd name="connsiteX16" fmla="*/ 5189612 w 6096396"/>
              <a:gd name="connsiteY16" fmla="*/ 368300 h 6858000"/>
              <a:gd name="connsiteX17" fmla="*/ 0 w 6096396"/>
              <a:gd name="connsiteY17" fmla="*/ 0 h 6858000"/>
              <a:gd name="connsiteX18" fmla="*/ 6096396 w 6096396"/>
              <a:gd name="connsiteY18" fmla="*/ 0 h 6858000"/>
              <a:gd name="connsiteX19" fmla="*/ 6096396 w 6096396"/>
              <a:gd name="connsiteY19" fmla="*/ 6858000 h 6858000"/>
              <a:gd name="connsiteX20" fmla="*/ 0 w 609639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396" h="6858000">
                <a:moveTo>
                  <a:pt x="5208928" y="368300"/>
                </a:moveTo>
                <a:lnTo>
                  <a:pt x="5208928" y="432489"/>
                </a:lnTo>
                <a:lnTo>
                  <a:pt x="5302076" y="432489"/>
                </a:lnTo>
                <a:cubicBezTo>
                  <a:pt x="5340375" y="432489"/>
                  <a:pt x="5372055" y="463870"/>
                  <a:pt x="5372055" y="502859"/>
                </a:cubicBezTo>
                <a:cubicBezTo>
                  <a:pt x="5372055" y="541847"/>
                  <a:pt x="5340375" y="573229"/>
                  <a:pt x="5302076" y="573229"/>
                </a:cubicBezTo>
                <a:lnTo>
                  <a:pt x="5208928" y="573229"/>
                </a:lnTo>
                <a:lnTo>
                  <a:pt x="5208928" y="637417"/>
                </a:lnTo>
                <a:lnTo>
                  <a:pt x="5291674" y="637417"/>
                </a:lnTo>
                <a:lnTo>
                  <a:pt x="5380566" y="821900"/>
                </a:lnTo>
                <a:lnTo>
                  <a:pt x="5451491" y="821425"/>
                </a:lnTo>
                <a:lnTo>
                  <a:pt x="5356452" y="625055"/>
                </a:lnTo>
                <a:cubicBezTo>
                  <a:pt x="5424067" y="594625"/>
                  <a:pt x="5453855" y="514746"/>
                  <a:pt x="5423121" y="447228"/>
                </a:cubicBezTo>
                <a:cubicBezTo>
                  <a:pt x="5401371" y="399206"/>
                  <a:pt x="5354087" y="368300"/>
                  <a:pt x="5302076" y="368300"/>
                </a:cubicBezTo>
                <a:close/>
                <a:moveTo>
                  <a:pt x="5126255" y="368300"/>
                </a:moveTo>
                <a:lnTo>
                  <a:pt x="5126255" y="821116"/>
                </a:lnTo>
                <a:lnTo>
                  <a:pt x="5189612" y="821116"/>
                </a:lnTo>
                <a:lnTo>
                  <a:pt x="5189612" y="368300"/>
                </a:lnTo>
                <a:close/>
                <a:moveTo>
                  <a:pt x="0" y="0"/>
                </a:moveTo>
                <a:lnTo>
                  <a:pt x="6096396" y="0"/>
                </a:lnTo>
                <a:lnTo>
                  <a:pt x="6096396" y="6858000"/>
                </a:lnTo>
                <a:lnTo>
                  <a:pt x="0" y="6858000"/>
                </a:lnTo>
                <a:close/>
              </a:path>
            </a:pathLst>
          </a:custGeom>
          <a:solidFill>
            <a:schemeClr val="bg2"/>
          </a:solidFill>
        </p:spPr>
        <p:txBody>
          <a:bodyPr wrap="square" anchor="ctr" anchorCtr="1">
            <a:noAutofit/>
          </a:bodyPr>
          <a:lstStyle>
            <a:lvl1pPr algn="ctr">
              <a:defRPr/>
            </a:lvl1pPr>
          </a:lstStyle>
          <a:p>
            <a:r>
              <a:rPr lang="en-US"/>
              <a:t>Click icon to add picture</a:t>
            </a:r>
            <a:endParaRPr lang="en-GB"/>
          </a:p>
        </p:txBody>
      </p:sp>
      <p:sp>
        <p:nvSpPr>
          <p:cNvPr id="3" name="Text Placeholder 2"/>
          <p:cNvSpPr>
            <a:spLocks noGrp="1"/>
          </p:cNvSpPr>
          <p:nvPr>
            <p:ph type="body" idx="1" hasCustomPrompt="1"/>
          </p:nvPr>
        </p:nvSpPr>
        <p:spPr>
          <a:xfrm>
            <a:off x="641477" y="3729129"/>
            <a:ext cx="4806823" cy="323166"/>
          </a:xfrm>
        </p:spPr>
        <p:txBody>
          <a:bodyPr wrap="square">
            <a:spAutoFit/>
          </a:bodyPr>
          <a:lstStyle>
            <a:lvl1pPr marL="0" indent="0">
              <a:lnSpc>
                <a:spcPct val="84000"/>
              </a:lnSpc>
              <a:buNone/>
              <a:defRPr sz="2500" b="0" cap="all" baseline="0">
                <a:solidFill>
                  <a:schemeClr val="bg1"/>
                </a:solidFill>
              </a:defRPr>
            </a:lvl1pPr>
            <a:lvl2pPr marL="457177" indent="0">
              <a:buNone/>
              <a:defRPr sz="2000">
                <a:solidFill>
                  <a:schemeClr val="tx1">
                    <a:tint val="75000"/>
                  </a:schemeClr>
                </a:solidFill>
              </a:defRPr>
            </a:lvl2pPr>
            <a:lvl3pPr marL="914355"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dirty="0"/>
              <a:t>Click to add text</a:t>
            </a:r>
          </a:p>
        </p:txBody>
      </p:sp>
      <p:sp>
        <p:nvSpPr>
          <p:cNvPr id="11" name="Title 10">
            <a:extLst>
              <a:ext uri="{FF2B5EF4-FFF2-40B4-BE49-F238E27FC236}">
                <a16:creationId xmlns:a16="http://schemas.microsoft.com/office/drawing/2014/main" id="{928836C1-8C3E-43A1-8B2E-9E6FCC076333}"/>
              </a:ext>
            </a:extLst>
          </p:cNvPr>
          <p:cNvSpPr>
            <a:spLocks noGrp="1"/>
          </p:cNvSpPr>
          <p:nvPr>
            <p:ph type="title" hasCustomPrompt="1"/>
          </p:nvPr>
        </p:nvSpPr>
        <p:spPr>
          <a:xfrm>
            <a:off x="641477" y="3167928"/>
            <a:ext cx="4806823" cy="517065"/>
          </a:xfrm>
        </p:spPr>
        <p:txBody>
          <a:bodyPr/>
          <a:lstStyle>
            <a:lvl1pPr>
              <a:defRPr sz="4000">
                <a:solidFill>
                  <a:schemeClr val="bg1"/>
                </a:solidFill>
              </a:defRPr>
            </a:lvl1pPr>
          </a:lstStyle>
          <a:p>
            <a:r>
              <a:rPr lang="en-US" dirty="0"/>
              <a:t>Click to add title</a:t>
            </a:r>
            <a:endParaRPr lang="en-GB" dirty="0"/>
          </a:p>
        </p:txBody>
      </p:sp>
      <p:sp>
        <p:nvSpPr>
          <p:cNvPr id="14" name="Date Placeholder 2">
            <a:extLst>
              <a:ext uri="{FF2B5EF4-FFF2-40B4-BE49-F238E27FC236}">
                <a16:creationId xmlns:a16="http://schemas.microsoft.com/office/drawing/2014/main" id="{065FAAED-2912-458E-BC10-08FD204E25D8}"/>
              </a:ext>
            </a:extLst>
          </p:cNvPr>
          <p:cNvSpPr txBox="1">
            <a:spLocks/>
          </p:cNvSpPr>
          <p:nvPr userDrawn="1"/>
        </p:nvSpPr>
        <p:spPr>
          <a:xfrm>
            <a:off x="641474" y="6489701"/>
            <a:ext cx="2404800"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5" name="Slide Number Placeholder 4">
            <a:extLst>
              <a:ext uri="{FF2B5EF4-FFF2-40B4-BE49-F238E27FC236}">
                <a16:creationId xmlns:a16="http://schemas.microsoft.com/office/drawing/2014/main" id="{E7E28459-1409-437E-8218-E6F3BE245E86}"/>
              </a:ext>
            </a:extLst>
          </p:cNvPr>
          <p:cNvSpPr>
            <a:spLocks noGrp="1"/>
          </p:cNvSpPr>
          <p:nvPr>
            <p:ph type="sldNum" sz="quarter" idx="16"/>
          </p:nvPr>
        </p:nvSpPr>
        <p:spPr/>
        <p:txBody>
          <a:bodyPr/>
          <a:lstStyle>
            <a:lvl1pPr>
              <a:defRPr>
                <a:solidFill>
                  <a:schemeClr val="bg1"/>
                </a:solidFill>
              </a:defRPr>
            </a:lvl1pPr>
          </a:lstStyle>
          <a:p>
            <a:fld id="{8B711A74-15B7-4AB2-B29D-E8BB2E453FF1}" type="slidenum">
              <a:rPr lang="en-GB" smtClean="0"/>
              <a:pPr/>
              <a:t>‹#›</a:t>
            </a:fld>
            <a:endParaRPr lang="en-GB"/>
          </a:p>
        </p:txBody>
      </p:sp>
      <p:sp>
        <p:nvSpPr>
          <p:cNvPr id="10" name="Footer Placeholder 3">
            <a:extLst>
              <a:ext uri="{FF2B5EF4-FFF2-40B4-BE49-F238E27FC236}">
                <a16:creationId xmlns:a16="http://schemas.microsoft.com/office/drawing/2014/main" id="{F6CC9283-056E-429A-8CB0-AFA2967DD201}"/>
              </a:ext>
            </a:extLst>
          </p:cNvPr>
          <p:cNvSpPr txBox="1">
            <a:spLocks/>
          </p:cNvSpPr>
          <p:nvPr userDrawn="1"/>
        </p:nvSpPr>
        <p:spPr>
          <a:xfrm>
            <a:off x="3049325" y="6489701"/>
            <a:ext cx="2398975"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Tree>
    <p:extLst>
      <p:ext uri="{BB962C8B-B14F-4D97-AF65-F5344CB8AC3E}">
        <p14:creationId xmlns:p14="http://schemas.microsoft.com/office/powerpoint/2010/main" val="56133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4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H">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9BD64FF-C792-41ED-9807-081B5FE1D0BA}"/>
              </a:ext>
            </a:extLst>
          </p:cNvPr>
          <p:cNvSpPr>
            <a:spLocks noGrp="1"/>
          </p:cNvSpPr>
          <p:nvPr>
            <p:ph type="pic" sz="quarter" idx="13"/>
          </p:nvPr>
        </p:nvSpPr>
        <p:spPr>
          <a:xfrm>
            <a:off x="6097193" y="0"/>
            <a:ext cx="6096396" cy="6858000"/>
          </a:xfrm>
          <a:custGeom>
            <a:avLst/>
            <a:gdLst>
              <a:gd name="connsiteX0" fmla="*/ 5208928 w 6096396"/>
              <a:gd name="connsiteY0" fmla="*/ 368300 h 6858000"/>
              <a:gd name="connsiteX1" fmla="*/ 5208928 w 6096396"/>
              <a:gd name="connsiteY1" fmla="*/ 432489 h 6858000"/>
              <a:gd name="connsiteX2" fmla="*/ 5302076 w 6096396"/>
              <a:gd name="connsiteY2" fmla="*/ 432489 h 6858000"/>
              <a:gd name="connsiteX3" fmla="*/ 5372055 w 6096396"/>
              <a:gd name="connsiteY3" fmla="*/ 502859 h 6858000"/>
              <a:gd name="connsiteX4" fmla="*/ 5302076 w 6096396"/>
              <a:gd name="connsiteY4" fmla="*/ 573229 h 6858000"/>
              <a:gd name="connsiteX5" fmla="*/ 5208928 w 6096396"/>
              <a:gd name="connsiteY5" fmla="*/ 573229 h 6858000"/>
              <a:gd name="connsiteX6" fmla="*/ 5208928 w 6096396"/>
              <a:gd name="connsiteY6" fmla="*/ 637417 h 6858000"/>
              <a:gd name="connsiteX7" fmla="*/ 5291674 w 6096396"/>
              <a:gd name="connsiteY7" fmla="*/ 637417 h 6858000"/>
              <a:gd name="connsiteX8" fmla="*/ 5380566 w 6096396"/>
              <a:gd name="connsiteY8" fmla="*/ 821900 h 6858000"/>
              <a:gd name="connsiteX9" fmla="*/ 5451491 w 6096396"/>
              <a:gd name="connsiteY9" fmla="*/ 821425 h 6858000"/>
              <a:gd name="connsiteX10" fmla="*/ 5356452 w 6096396"/>
              <a:gd name="connsiteY10" fmla="*/ 625055 h 6858000"/>
              <a:gd name="connsiteX11" fmla="*/ 5423121 w 6096396"/>
              <a:gd name="connsiteY11" fmla="*/ 447228 h 6858000"/>
              <a:gd name="connsiteX12" fmla="*/ 5302076 w 6096396"/>
              <a:gd name="connsiteY12" fmla="*/ 368300 h 6858000"/>
              <a:gd name="connsiteX13" fmla="*/ 5126255 w 6096396"/>
              <a:gd name="connsiteY13" fmla="*/ 368300 h 6858000"/>
              <a:gd name="connsiteX14" fmla="*/ 5126255 w 6096396"/>
              <a:gd name="connsiteY14" fmla="*/ 821116 h 6858000"/>
              <a:gd name="connsiteX15" fmla="*/ 5189612 w 6096396"/>
              <a:gd name="connsiteY15" fmla="*/ 821116 h 6858000"/>
              <a:gd name="connsiteX16" fmla="*/ 5189612 w 6096396"/>
              <a:gd name="connsiteY16" fmla="*/ 368300 h 6858000"/>
              <a:gd name="connsiteX17" fmla="*/ 0 w 6096396"/>
              <a:gd name="connsiteY17" fmla="*/ 0 h 6858000"/>
              <a:gd name="connsiteX18" fmla="*/ 6096396 w 6096396"/>
              <a:gd name="connsiteY18" fmla="*/ 0 h 6858000"/>
              <a:gd name="connsiteX19" fmla="*/ 6096396 w 6096396"/>
              <a:gd name="connsiteY19" fmla="*/ 6858000 h 6858000"/>
              <a:gd name="connsiteX20" fmla="*/ 0 w 609639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396" h="6858000">
                <a:moveTo>
                  <a:pt x="5208928" y="368300"/>
                </a:moveTo>
                <a:lnTo>
                  <a:pt x="5208928" y="432489"/>
                </a:lnTo>
                <a:lnTo>
                  <a:pt x="5302076" y="432489"/>
                </a:lnTo>
                <a:cubicBezTo>
                  <a:pt x="5340375" y="432489"/>
                  <a:pt x="5372055" y="463870"/>
                  <a:pt x="5372055" y="502859"/>
                </a:cubicBezTo>
                <a:cubicBezTo>
                  <a:pt x="5372055" y="541847"/>
                  <a:pt x="5340375" y="573229"/>
                  <a:pt x="5302076" y="573229"/>
                </a:cubicBezTo>
                <a:lnTo>
                  <a:pt x="5208928" y="573229"/>
                </a:lnTo>
                <a:lnTo>
                  <a:pt x="5208928" y="637417"/>
                </a:lnTo>
                <a:lnTo>
                  <a:pt x="5291674" y="637417"/>
                </a:lnTo>
                <a:lnTo>
                  <a:pt x="5380566" y="821900"/>
                </a:lnTo>
                <a:lnTo>
                  <a:pt x="5451491" y="821425"/>
                </a:lnTo>
                <a:lnTo>
                  <a:pt x="5356452" y="625055"/>
                </a:lnTo>
                <a:cubicBezTo>
                  <a:pt x="5424067" y="594625"/>
                  <a:pt x="5453855" y="514746"/>
                  <a:pt x="5423121" y="447228"/>
                </a:cubicBezTo>
                <a:cubicBezTo>
                  <a:pt x="5401371" y="399206"/>
                  <a:pt x="5354087" y="368300"/>
                  <a:pt x="5302076" y="368300"/>
                </a:cubicBezTo>
                <a:close/>
                <a:moveTo>
                  <a:pt x="5126255" y="368300"/>
                </a:moveTo>
                <a:lnTo>
                  <a:pt x="5126255" y="821116"/>
                </a:lnTo>
                <a:lnTo>
                  <a:pt x="5189612" y="821116"/>
                </a:lnTo>
                <a:lnTo>
                  <a:pt x="5189612" y="368300"/>
                </a:lnTo>
                <a:close/>
                <a:moveTo>
                  <a:pt x="0" y="0"/>
                </a:moveTo>
                <a:lnTo>
                  <a:pt x="6096396" y="0"/>
                </a:lnTo>
                <a:lnTo>
                  <a:pt x="6096396" y="6858000"/>
                </a:lnTo>
                <a:lnTo>
                  <a:pt x="0" y="6858000"/>
                </a:lnTo>
                <a:close/>
              </a:path>
            </a:pathLst>
          </a:custGeom>
          <a:solidFill>
            <a:schemeClr val="bg2"/>
          </a:solidFill>
        </p:spPr>
        <p:txBody>
          <a:bodyPr wrap="square" anchor="ctr" anchorCtr="1">
            <a:noAutofit/>
          </a:bodyPr>
          <a:lstStyle>
            <a:lvl1pPr algn="ctr">
              <a:defRPr/>
            </a:lvl1pPr>
          </a:lstStyle>
          <a:p>
            <a:r>
              <a:rPr lang="en-US"/>
              <a:t>Click icon to add picture</a:t>
            </a:r>
            <a:endParaRPr lang="en-GB"/>
          </a:p>
        </p:txBody>
      </p:sp>
      <p:sp>
        <p:nvSpPr>
          <p:cNvPr id="3" name="Text Placeholder 2"/>
          <p:cNvSpPr>
            <a:spLocks noGrp="1"/>
          </p:cNvSpPr>
          <p:nvPr>
            <p:ph type="body" idx="1" hasCustomPrompt="1"/>
          </p:nvPr>
        </p:nvSpPr>
        <p:spPr>
          <a:xfrm>
            <a:off x="641476" y="3729129"/>
            <a:ext cx="4806824" cy="323166"/>
          </a:xfrm>
        </p:spPr>
        <p:txBody>
          <a:bodyPr wrap="square">
            <a:spAutoFit/>
          </a:bodyPr>
          <a:lstStyle>
            <a:lvl1pPr marL="0" indent="0">
              <a:lnSpc>
                <a:spcPct val="84000"/>
              </a:lnSpc>
              <a:buNone/>
              <a:defRPr sz="2500" b="0" cap="all" baseline="0">
                <a:solidFill>
                  <a:schemeClr val="bg1"/>
                </a:solidFill>
              </a:defRPr>
            </a:lvl1pPr>
            <a:lvl2pPr marL="457177" indent="0">
              <a:buNone/>
              <a:defRPr sz="2000">
                <a:solidFill>
                  <a:schemeClr val="tx1">
                    <a:tint val="75000"/>
                  </a:schemeClr>
                </a:solidFill>
              </a:defRPr>
            </a:lvl2pPr>
            <a:lvl3pPr marL="914355"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dirty="0"/>
              <a:t>Click to add text</a:t>
            </a:r>
          </a:p>
        </p:txBody>
      </p:sp>
      <p:sp>
        <p:nvSpPr>
          <p:cNvPr id="11" name="Title 10">
            <a:extLst>
              <a:ext uri="{FF2B5EF4-FFF2-40B4-BE49-F238E27FC236}">
                <a16:creationId xmlns:a16="http://schemas.microsoft.com/office/drawing/2014/main" id="{928836C1-8C3E-43A1-8B2E-9E6FCC076333}"/>
              </a:ext>
            </a:extLst>
          </p:cNvPr>
          <p:cNvSpPr>
            <a:spLocks noGrp="1"/>
          </p:cNvSpPr>
          <p:nvPr>
            <p:ph type="title" hasCustomPrompt="1"/>
          </p:nvPr>
        </p:nvSpPr>
        <p:spPr>
          <a:xfrm>
            <a:off x="641476" y="3167928"/>
            <a:ext cx="4806824" cy="517065"/>
          </a:xfrm>
        </p:spPr>
        <p:txBody>
          <a:bodyPr/>
          <a:lstStyle>
            <a:lvl1pPr>
              <a:defRPr sz="4000">
                <a:solidFill>
                  <a:schemeClr val="bg1"/>
                </a:solidFill>
              </a:defRPr>
            </a:lvl1pPr>
          </a:lstStyle>
          <a:p>
            <a:r>
              <a:rPr lang="en-US" dirty="0"/>
              <a:t>Click to add title</a:t>
            </a:r>
            <a:endParaRPr lang="en-GB" dirty="0"/>
          </a:p>
        </p:txBody>
      </p:sp>
      <p:sp>
        <p:nvSpPr>
          <p:cNvPr id="6" name="Date Placeholder 2">
            <a:extLst>
              <a:ext uri="{FF2B5EF4-FFF2-40B4-BE49-F238E27FC236}">
                <a16:creationId xmlns:a16="http://schemas.microsoft.com/office/drawing/2014/main" id="{12199BC7-2982-4800-83AB-6887ABDEF965}"/>
              </a:ext>
            </a:extLst>
          </p:cNvPr>
          <p:cNvSpPr txBox="1">
            <a:spLocks/>
          </p:cNvSpPr>
          <p:nvPr userDrawn="1"/>
        </p:nvSpPr>
        <p:spPr>
          <a:xfrm>
            <a:off x="641474" y="6489701"/>
            <a:ext cx="2404800"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7" name="Footer Placeholder 3">
            <a:extLst>
              <a:ext uri="{FF2B5EF4-FFF2-40B4-BE49-F238E27FC236}">
                <a16:creationId xmlns:a16="http://schemas.microsoft.com/office/drawing/2014/main" id="{D83972D4-8E13-44DA-9D9D-5BB75FA36F04}"/>
              </a:ext>
            </a:extLst>
          </p:cNvPr>
          <p:cNvSpPr txBox="1">
            <a:spLocks/>
          </p:cNvSpPr>
          <p:nvPr userDrawn="1"/>
        </p:nvSpPr>
        <p:spPr>
          <a:xfrm>
            <a:off x="3049325" y="6489701"/>
            <a:ext cx="2398975"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
        <p:nvSpPr>
          <p:cNvPr id="5" name="Slide Number Placeholder 4">
            <a:extLst>
              <a:ext uri="{FF2B5EF4-FFF2-40B4-BE49-F238E27FC236}">
                <a16:creationId xmlns:a16="http://schemas.microsoft.com/office/drawing/2014/main" id="{6FF4E0F3-0127-432F-A594-F55E7878DC1C}"/>
              </a:ext>
            </a:extLst>
          </p:cNvPr>
          <p:cNvSpPr>
            <a:spLocks noGrp="1"/>
          </p:cNvSpPr>
          <p:nvPr>
            <p:ph type="sldNum" sz="quarter" idx="16"/>
          </p:nvPr>
        </p:nvSpPr>
        <p:spPr/>
        <p:txBody>
          <a:bodyPr/>
          <a:lstStyle>
            <a:lvl1pPr>
              <a:defRPr>
                <a:solidFill>
                  <a:schemeClr val="bg1"/>
                </a:solidFill>
              </a:defRPr>
            </a:lvl1pPr>
          </a:lstStyle>
          <a:p>
            <a:fld id="{8B711A74-15B7-4AB2-B29D-E8BB2E453FF1}" type="slidenum">
              <a:rPr lang="en-GB" smtClean="0"/>
              <a:pPr/>
              <a:t>‹#›</a:t>
            </a:fld>
            <a:endParaRPr lang="en-GB"/>
          </a:p>
        </p:txBody>
      </p:sp>
    </p:spTree>
    <p:extLst>
      <p:ext uri="{BB962C8B-B14F-4D97-AF65-F5344CB8AC3E}">
        <p14:creationId xmlns:p14="http://schemas.microsoft.com/office/powerpoint/2010/main" val="34224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43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B3D9C30E-90E2-4631-9A3A-143162E01F8D}"/>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bg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6" name="Text Placeholder 5">
            <a:extLst>
              <a:ext uri="{FF2B5EF4-FFF2-40B4-BE49-F238E27FC236}">
                <a16:creationId xmlns:a16="http://schemas.microsoft.com/office/drawing/2014/main" id="{AC239AFA-A10A-465B-8BF9-D9902F9EEE76}"/>
              </a:ext>
            </a:extLst>
          </p:cNvPr>
          <p:cNvSpPr>
            <a:spLocks noGrp="1"/>
          </p:cNvSpPr>
          <p:nvPr>
            <p:ph type="body" sz="quarter" idx="13"/>
          </p:nvPr>
        </p:nvSpPr>
        <p:spPr>
          <a:xfrm>
            <a:off x="641475" y="1965048"/>
            <a:ext cx="5022981" cy="2934000"/>
          </a:xfrm>
          <a:solidFill>
            <a:schemeClr val="accent1"/>
          </a:solidFill>
          <a:ln>
            <a:noFill/>
          </a:ln>
        </p:spPr>
        <p:txBody>
          <a:bodyPr lIns="216000" tIns="216000" rIns="216000" bIns="288000" anchor="b" anchorCtr="0"/>
          <a:lstStyle>
            <a:lvl1pPr>
              <a:lnSpc>
                <a:spcPct val="114000"/>
              </a:lnSpc>
              <a:defRPr sz="1300">
                <a:solidFill>
                  <a:schemeClr val="bg1"/>
                </a:solidFill>
              </a:defRPr>
            </a:lvl1pPr>
            <a:lvl2pPr>
              <a:spcBef>
                <a:spcPts val="0"/>
              </a:spcBef>
              <a:defRPr sz="1000">
                <a:solidFill>
                  <a:schemeClr val="bg1"/>
                </a:solidFill>
              </a:defRPr>
            </a:lvl2pPr>
            <a:lvl3pPr marL="0" indent="0">
              <a:buNone/>
              <a:defRPr/>
            </a:lvl3pPr>
          </a:lstStyle>
          <a:p>
            <a:pPr lvl="0"/>
            <a:r>
              <a:rPr lang="en-US"/>
              <a:t>Click to edit Master text styles</a:t>
            </a:r>
          </a:p>
          <a:p>
            <a:pPr lvl="1"/>
            <a:r>
              <a:rPr lang="en-US"/>
              <a:t>Second level</a:t>
            </a:r>
          </a:p>
        </p:txBody>
      </p:sp>
      <p:sp>
        <p:nvSpPr>
          <p:cNvPr id="11" name="Date Placeholder 2">
            <a:extLst>
              <a:ext uri="{FF2B5EF4-FFF2-40B4-BE49-F238E27FC236}">
                <a16:creationId xmlns:a16="http://schemas.microsoft.com/office/drawing/2014/main" id="{E6A530C8-4955-466F-9C64-CCCEE9934DAC}"/>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13" name="Footer Placeholder 3">
            <a:extLst>
              <a:ext uri="{FF2B5EF4-FFF2-40B4-BE49-F238E27FC236}">
                <a16:creationId xmlns:a16="http://schemas.microsoft.com/office/drawing/2014/main" id="{3C99AFBF-0C27-4736-8F6E-F895334140C7}"/>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
        <p:nvSpPr>
          <p:cNvPr id="4" name="Slide Number Placeholder 3">
            <a:extLst>
              <a:ext uri="{FF2B5EF4-FFF2-40B4-BE49-F238E27FC236}">
                <a16:creationId xmlns:a16="http://schemas.microsoft.com/office/drawing/2014/main" id="{FB33E345-5E18-49E1-8083-E95CAD9486E3}"/>
              </a:ext>
            </a:extLst>
          </p:cNvPr>
          <p:cNvSpPr>
            <a:spLocks noGrp="1"/>
          </p:cNvSpPr>
          <p:nvPr>
            <p:ph type="sldNum" sz="quarter" idx="16"/>
          </p:nvPr>
        </p:nvSpPr>
        <p:spPr/>
        <p:txBody>
          <a:bodyPr/>
          <a:lstStyle>
            <a:lvl1pPr>
              <a:defRPr>
                <a:solidFill>
                  <a:schemeClr val="bg1"/>
                </a:solidFill>
              </a:defRPr>
            </a:lvl1pPr>
          </a:lstStyle>
          <a:p>
            <a:fld id="{8B711A74-15B7-4AB2-B29D-E8BB2E453FF1}" type="slidenum">
              <a:rPr lang="en-GB" smtClean="0"/>
              <a:pPr/>
              <a:t>‹#›</a:t>
            </a:fld>
            <a:endParaRPr lang="en-GB"/>
          </a:p>
        </p:txBody>
      </p:sp>
    </p:spTree>
    <p:extLst>
      <p:ext uri="{BB962C8B-B14F-4D97-AF65-F5344CB8AC3E}">
        <p14:creationId xmlns:p14="http://schemas.microsoft.com/office/powerpoint/2010/main" val="219150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F3C66321-813D-4AE1-BEE4-4B839099F6B8}"/>
              </a:ext>
            </a:extLst>
          </p:cNvPr>
          <p:cNvSpPr>
            <a:spLocks noGrp="1"/>
          </p:cNvSpPr>
          <p:nvPr>
            <p:ph type="title"/>
          </p:nvPr>
        </p:nvSpPr>
        <p:spPr>
          <a:xfrm>
            <a:off x="641476" y="1105451"/>
            <a:ext cx="10910637" cy="323166"/>
          </a:xfrm>
        </p:spPr>
        <p:txBody>
          <a:bodyPr/>
          <a:lstStyle/>
          <a:p>
            <a:r>
              <a:rPr lang="en-US"/>
              <a:t>Click to edit Master title style</a:t>
            </a:r>
            <a:endParaRPr lang="en-GB" dirty="0"/>
          </a:p>
        </p:txBody>
      </p:sp>
      <p:sp>
        <p:nvSpPr>
          <p:cNvPr id="14" name="Text Placeholder 13">
            <a:extLst>
              <a:ext uri="{FF2B5EF4-FFF2-40B4-BE49-F238E27FC236}">
                <a16:creationId xmlns:a16="http://schemas.microsoft.com/office/drawing/2014/main" id="{DDD32978-F616-418F-8EDA-0F2A94872083}"/>
              </a:ext>
            </a:extLst>
          </p:cNvPr>
          <p:cNvSpPr>
            <a:spLocks noGrp="1"/>
          </p:cNvSpPr>
          <p:nvPr>
            <p:ph type="body" sz="quarter" idx="13"/>
          </p:nvPr>
        </p:nvSpPr>
        <p:spPr>
          <a:xfrm>
            <a:off x="641475" y="368300"/>
            <a:ext cx="10910131" cy="131575"/>
          </a:xfrm>
        </p:spPr>
        <p:txBody>
          <a:bodyPr>
            <a:spAutoFit/>
          </a:bodyPr>
          <a:lstStyle>
            <a:lvl1pPr>
              <a:lnSpc>
                <a:spcPct val="95000"/>
              </a:lnSpc>
              <a:defRPr sz="900" b="1" cap="all" baseline="0">
                <a:solidFill>
                  <a:schemeClr val="accent1"/>
                </a:solidFill>
              </a:defRPr>
            </a:lvl1pPr>
          </a:lstStyle>
          <a:p>
            <a:pPr lvl="0"/>
            <a:r>
              <a:rPr lang="en-US"/>
              <a:t>Click to edit Master text styles</a:t>
            </a:r>
          </a:p>
        </p:txBody>
      </p:sp>
      <p:sp>
        <p:nvSpPr>
          <p:cNvPr id="8" name="Freeform 5">
            <a:extLst>
              <a:ext uri="{FF2B5EF4-FFF2-40B4-BE49-F238E27FC236}">
                <a16:creationId xmlns:a16="http://schemas.microsoft.com/office/drawing/2014/main" id="{5B5E3055-3855-4AD7-B21D-FC844C3F59F8}"/>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6" name="Text Placeholder 15">
            <a:extLst>
              <a:ext uri="{FF2B5EF4-FFF2-40B4-BE49-F238E27FC236}">
                <a16:creationId xmlns:a16="http://schemas.microsoft.com/office/drawing/2014/main" id="{076FD130-F73B-4F27-B371-77BC517E59D0}"/>
              </a:ext>
            </a:extLst>
          </p:cNvPr>
          <p:cNvSpPr>
            <a:spLocks noGrp="1"/>
          </p:cNvSpPr>
          <p:nvPr>
            <p:ph type="body" sz="quarter" idx="14"/>
          </p:nvPr>
        </p:nvSpPr>
        <p:spPr>
          <a:xfrm>
            <a:off x="641728" y="1410328"/>
            <a:ext cx="10910131" cy="219291"/>
          </a:xfrm>
        </p:spPr>
        <p:txBody>
          <a:bodyPr>
            <a:spAutoFit/>
          </a:bodyPr>
          <a:lstStyle>
            <a:lvl1pPr>
              <a:lnSpc>
                <a:spcPct val="95000"/>
              </a:lnSpc>
              <a:defRPr sz="1500" b="1" cap="all" baseline="0">
                <a:solidFill>
                  <a:schemeClr val="accent2"/>
                </a:solidFill>
              </a:defRPr>
            </a:lvl1pPr>
          </a:lstStyle>
          <a:p>
            <a:pPr lvl="0"/>
            <a:r>
              <a:rPr lang="en-US"/>
              <a:t>Click to edit Master text styles</a:t>
            </a:r>
          </a:p>
        </p:txBody>
      </p:sp>
      <p:sp>
        <p:nvSpPr>
          <p:cNvPr id="15" name="Date Placeholder 2">
            <a:extLst>
              <a:ext uri="{FF2B5EF4-FFF2-40B4-BE49-F238E27FC236}">
                <a16:creationId xmlns:a16="http://schemas.microsoft.com/office/drawing/2014/main" id="{7C2D10B6-B0A1-4DA2-95BE-52BB2AC3D769}"/>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7" name="Footer Placeholder 3">
            <a:extLst>
              <a:ext uri="{FF2B5EF4-FFF2-40B4-BE49-F238E27FC236}">
                <a16:creationId xmlns:a16="http://schemas.microsoft.com/office/drawing/2014/main" id="{217FA64E-0E70-45D0-A412-09B392FC0971}"/>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sp>
        <p:nvSpPr>
          <p:cNvPr id="5" name="Slide Number Placeholder 4">
            <a:extLst>
              <a:ext uri="{FF2B5EF4-FFF2-40B4-BE49-F238E27FC236}">
                <a16:creationId xmlns:a16="http://schemas.microsoft.com/office/drawing/2014/main" id="{379D0507-6A16-4C94-9B0D-F05E602356C3}"/>
              </a:ext>
            </a:extLst>
          </p:cNvPr>
          <p:cNvSpPr>
            <a:spLocks noGrp="1"/>
          </p:cNvSpPr>
          <p:nvPr>
            <p:ph type="sldNum" sz="quarter" idx="17"/>
          </p:nvPr>
        </p:nvSpPr>
        <p:spPr/>
        <p:txBody>
          <a:bodyPr/>
          <a:lstStyle/>
          <a:p>
            <a:fld id="{8B711A74-15B7-4AB2-B29D-E8BB2E453FF1}" type="slidenum">
              <a:rPr lang="en-GB" smtClean="0"/>
              <a:pPr/>
              <a:t>‹#›</a:t>
            </a:fld>
            <a:endParaRPr lang="en-GB"/>
          </a:p>
        </p:txBody>
      </p:sp>
    </p:spTree>
    <p:extLst>
      <p:ext uri="{BB962C8B-B14F-4D97-AF65-F5344CB8AC3E}">
        <p14:creationId xmlns:p14="http://schemas.microsoft.com/office/powerpoint/2010/main" val="217800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8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_Pictur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C986D8A-EBCF-42BC-B129-C30A6BCC4150}"/>
              </a:ext>
            </a:extLst>
          </p:cNvPr>
          <p:cNvSpPr>
            <a:spLocks noGrp="1"/>
          </p:cNvSpPr>
          <p:nvPr>
            <p:ph type="pic" sz="quarter" idx="15"/>
          </p:nvPr>
        </p:nvSpPr>
        <p:spPr>
          <a:xfrm>
            <a:off x="6846544" y="0"/>
            <a:ext cx="5347044" cy="6858000"/>
          </a:xfrm>
          <a:custGeom>
            <a:avLst/>
            <a:gdLst>
              <a:gd name="connsiteX0" fmla="*/ 4459577 w 5347044"/>
              <a:gd name="connsiteY0" fmla="*/ 368300 h 6858000"/>
              <a:gd name="connsiteX1" fmla="*/ 4459577 w 5347044"/>
              <a:gd name="connsiteY1" fmla="*/ 432489 h 6858000"/>
              <a:gd name="connsiteX2" fmla="*/ 4552725 w 5347044"/>
              <a:gd name="connsiteY2" fmla="*/ 432489 h 6858000"/>
              <a:gd name="connsiteX3" fmla="*/ 4622704 w 5347044"/>
              <a:gd name="connsiteY3" fmla="*/ 502859 h 6858000"/>
              <a:gd name="connsiteX4" fmla="*/ 4552725 w 5347044"/>
              <a:gd name="connsiteY4" fmla="*/ 573229 h 6858000"/>
              <a:gd name="connsiteX5" fmla="*/ 4459577 w 5347044"/>
              <a:gd name="connsiteY5" fmla="*/ 573229 h 6858000"/>
              <a:gd name="connsiteX6" fmla="*/ 4459577 w 5347044"/>
              <a:gd name="connsiteY6" fmla="*/ 637417 h 6858000"/>
              <a:gd name="connsiteX7" fmla="*/ 4542323 w 5347044"/>
              <a:gd name="connsiteY7" fmla="*/ 637417 h 6858000"/>
              <a:gd name="connsiteX8" fmla="*/ 4631215 w 5347044"/>
              <a:gd name="connsiteY8" fmla="*/ 821900 h 6858000"/>
              <a:gd name="connsiteX9" fmla="*/ 4702140 w 5347044"/>
              <a:gd name="connsiteY9" fmla="*/ 821425 h 6858000"/>
              <a:gd name="connsiteX10" fmla="*/ 4607101 w 5347044"/>
              <a:gd name="connsiteY10" fmla="*/ 625055 h 6858000"/>
              <a:gd name="connsiteX11" fmla="*/ 4673770 w 5347044"/>
              <a:gd name="connsiteY11" fmla="*/ 447228 h 6858000"/>
              <a:gd name="connsiteX12" fmla="*/ 4552725 w 5347044"/>
              <a:gd name="connsiteY12" fmla="*/ 368300 h 6858000"/>
              <a:gd name="connsiteX13" fmla="*/ 4376904 w 5347044"/>
              <a:gd name="connsiteY13" fmla="*/ 368300 h 6858000"/>
              <a:gd name="connsiteX14" fmla="*/ 4376904 w 5347044"/>
              <a:gd name="connsiteY14" fmla="*/ 821116 h 6858000"/>
              <a:gd name="connsiteX15" fmla="*/ 4440261 w 5347044"/>
              <a:gd name="connsiteY15" fmla="*/ 821116 h 6858000"/>
              <a:gd name="connsiteX16" fmla="*/ 4440261 w 5347044"/>
              <a:gd name="connsiteY16" fmla="*/ 368300 h 6858000"/>
              <a:gd name="connsiteX17" fmla="*/ 0 w 5347044"/>
              <a:gd name="connsiteY17" fmla="*/ 0 h 6858000"/>
              <a:gd name="connsiteX18" fmla="*/ 5347044 w 5347044"/>
              <a:gd name="connsiteY18" fmla="*/ 0 h 6858000"/>
              <a:gd name="connsiteX19" fmla="*/ 5347044 w 5347044"/>
              <a:gd name="connsiteY19" fmla="*/ 6858000 h 6858000"/>
              <a:gd name="connsiteX20" fmla="*/ 0 w 5347044"/>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47044" h="6858000">
                <a:moveTo>
                  <a:pt x="4459577" y="368300"/>
                </a:moveTo>
                <a:lnTo>
                  <a:pt x="4459577" y="432489"/>
                </a:lnTo>
                <a:lnTo>
                  <a:pt x="4552725" y="432489"/>
                </a:lnTo>
                <a:cubicBezTo>
                  <a:pt x="4591024" y="432489"/>
                  <a:pt x="4622704" y="463870"/>
                  <a:pt x="4622704" y="502859"/>
                </a:cubicBezTo>
                <a:cubicBezTo>
                  <a:pt x="4622704" y="541847"/>
                  <a:pt x="4591024" y="573229"/>
                  <a:pt x="4552725" y="573229"/>
                </a:cubicBezTo>
                <a:lnTo>
                  <a:pt x="4459577" y="573229"/>
                </a:lnTo>
                <a:lnTo>
                  <a:pt x="4459577" y="637417"/>
                </a:lnTo>
                <a:lnTo>
                  <a:pt x="4542323" y="637417"/>
                </a:lnTo>
                <a:lnTo>
                  <a:pt x="4631215" y="821900"/>
                </a:lnTo>
                <a:lnTo>
                  <a:pt x="4702140" y="821425"/>
                </a:lnTo>
                <a:lnTo>
                  <a:pt x="4607101" y="625055"/>
                </a:lnTo>
                <a:cubicBezTo>
                  <a:pt x="4674716" y="594625"/>
                  <a:pt x="4704504" y="514746"/>
                  <a:pt x="4673770" y="447228"/>
                </a:cubicBezTo>
                <a:cubicBezTo>
                  <a:pt x="4652020" y="399206"/>
                  <a:pt x="4604736" y="368300"/>
                  <a:pt x="4552725" y="368300"/>
                </a:cubicBezTo>
                <a:close/>
                <a:moveTo>
                  <a:pt x="4376904" y="368300"/>
                </a:moveTo>
                <a:lnTo>
                  <a:pt x="4376904" y="821116"/>
                </a:lnTo>
                <a:lnTo>
                  <a:pt x="4440261" y="821116"/>
                </a:lnTo>
                <a:lnTo>
                  <a:pt x="4440261" y="368300"/>
                </a:lnTo>
                <a:close/>
                <a:moveTo>
                  <a:pt x="0" y="0"/>
                </a:moveTo>
                <a:lnTo>
                  <a:pt x="5347044" y="0"/>
                </a:lnTo>
                <a:lnTo>
                  <a:pt x="5347044" y="6858000"/>
                </a:lnTo>
                <a:lnTo>
                  <a:pt x="0" y="6858000"/>
                </a:lnTo>
                <a:close/>
              </a:path>
            </a:pathLst>
          </a:custGeom>
          <a:solidFill>
            <a:schemeClr val="bg2"/>
          </a:solidFill>
        </p:spPr>
        <p:txBody>
          <a:bodyPr wrap="square" anchor="ctr" anchorCtr="1">
            <a:noAutofit/>
          </a:bodyPr>
          <a:lstStyle>
            <a:lvl1pPr algn="ctr">
              <a:defRPr/>
            </a:lvl1pPr>
          </a:lstStyle>
          <a:p>
            <a:r>
              <a:rPr lang="en-US"/>
              <a:t>Click icon to add picture</a:t>
            </a:r>
            <a:endParaRPr lang="en-GB"/>
          </a:p>
        </p:txBody>
      </p:sp>
      <p:sp>
        <p:nvSpPr>
          <p:cNvPr id="3" name="Content Placeholder 2"/>
          <p:cNvSpPr>
            <a:spLocks noGrp="1"/>
          </p:cNvSpPr>
          <p:nvPr>
            <p:ph idx="1"/>
          </p:nvPr>
        </p:nvSpPr>
        <p:spPr>
          <a:xfrm>
            <a:off x="641476" y="2205039"/>
            <a:ext cx="5454921" cy="4013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F3C66321-813D-4AE1-BEE4-4B839099F6B8}"/>
              </a:ext>
            </a:extLst>
          </p:cNvPr>
          <p:cNvSpPr>
            <a:spLocks noGrp="1"/>
          </p:cNvSpPr>
          <p:nvPr>
            <p:ph type="title" hasCustomPrompt="1"/>
          </p:nvPr>
        </p:nvSpPr>
        <p:spPr>
          <a:xfrm>
            <a:off x="641476" y="1105451"/>
            <a:ext cx="5454922" cy="323166"/>
          </a:xfrm>
        </p:spPr>
        <p:txBody>
          <a:bodyPr/>
          <a:lstStyle>
            <a:lvl1pPr>
              <a:defRPr/>
            </a:lvl1pPr>
          </a:lstStyle>
          <a:p>
            <a:r>
              <a:rPr lang="en-US" dirty="0"/>
              <a:t>Click to add title</a:t>
            </a:r>
            <a:endParaRPr lang="en-GB" dirty="0"/>
          </a:p>
        </p:txBody>
      </p:sp>
      <p:sp>
        <p:nvSpPr>
          <p:cNvPr id="14" name="Text Placeholder 13">
            <a:extLst>
              <a:ext uri="{FF2B5EF4-FFF2-40B4-BE49-F238E27FC236}">
                <a16:creationId xmlns:a16="http://schemas.microsoft.com/office/drawing/2014/main" id="{DDD32978-F616-418F-8EDA-0F2A94872083}"/>
              </a:ext>
            </a:extLst>
          </p:cNvPr>
          <p:cNvSpPr>
            <a:spLocks noGrp="1"/>
          </p:cNvSpPr>
          <p:nvPr>
            <p:ph type="body" sz="quarter" idx="13"/>
          </p:nvPr>
        </p:nvSpPr>
        <p:spPr>
          <a:xfrm>
            <a:off x="641475" y="368300"/>
            <a:ext cx="5455065" cy="131575"/>
          </a:xfrm>
        </p:spPr>
        <p:txBody>
          <a:bodyPr>
            <a:spAutoFit/>
          </a:bodyPr>
          <a:lstStyle>
            <a:lvl1pPr>
              <a:lnSpc>
                <a:spcPct val="95000"/>
              </a:lnSpc>
              <a:defRPr sz="900" b="1" cap="all" baseline="0">
                <a:solidFill>
                  <a:schemeClr val="accent1"/>
                </a:solidFill>
              </a:defRPr>
            </a:lvl1pPr>
          </a:lstStyle>
          <a:p>
            <a:pPr lvl="0"/>
            <a:r>
              <a:rPr lang="en-US"/>
              <a:t>Click to edit Master text styles</a:t>
            </a:r>
          </a:p>
        </p:txBody>
      </p:sp>
      <p:sp>
        <p:nvSpPr>
          <p:cNvPr id="16" name="Text Placeholder 15">
            <a:extLst>
              <a:ext uri="{FF2B5EF4-FFF2-40B4-BE49-F238E27FC236}">
                <a16:creationId xmlns:a16="http://schemas.microsoft.com/office/drawing/2014/main" id="{076FD130-F73B-4F27-B371-77BC517E59D0}"/>
              </a:ext>
            </a:extLst>
          </p:cNvPr>
          <p:cNvSpPr>
            <a:spLocks noGrp="1"/>
          </p:cNvSpPr>
          <p:nvPr>
            <p:ph type="body" sz="quarter" idx="14"/>
          </p:nvPr>
        </p:nvSpPr>
        <p:spPr>
          <a:xfrm>
            <a:off x="641729" y="1410328"/>
            <a:ext cx="5455065" cy="219291"/>
          </a:xfrm>
        </p:spPr>
        <p:txBody>
          <a:bodyPr>
            <a:spAutoFit/>
          </a:bodyPr>
          <a:lstStyle>
            <a:lvl1pPr>
              <a:lnSpc>
                <a:spcPct val="95000"/>
              </a:lnSpc>
              <a:defRPr sz="1500" b="1" cap="all" baseline="0">
                <a:solidFill>
                  <a:schemeClr val="accent2"/>
                </a:solidFill>
              </a:defRPr>
            </a:lvl1pPr>
          </a:lstStyle>
          <a:p>
            <a:pPr lvl="0"/>
            <a:r>
              <a:rPr lang="en-US"/>
              <a:t>Click to edit Master text styles</a:t>
            </a:r>
          </a:p>
        </p:txBody>
      </p:sp>
      <p:sp>
        <p:nvSpPr>
          <p:cNvPr id="17" name="Date Placeholder 2">
            <a:extLst>
              <a:ext uri="{FF2B5EF4-FFF2-40B4-BE49-F238E27FC236}">
                <a16:creationId xmlns:a16="http://schemas.microsoft.com/office/drawing/2014/main" id="{EC0B831A-459E-44E7-9A66-DCC77C7414BC}"/>
              </a:ext>
            </a:extLst>
          </p:cNvPr>
          <p:cNvSpPr txBox="1">
            <a:spLocks/>
          </p:cNvSpPr>
          <p:nvPr userDrawn="1"/>
        </p:nvSpPr>
        <p:spPr>
          <a:xfrm>
            <a:off x="641475" y="6489701"/>
            <a:ext cx="2725200"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5" name="Slide Number Placeholder 4">
            <a:extLst>
              <a:ext uri="{FF2B5EF4-FFF2-40B4-BE49-F238E27FC236}">
                <a16:creationId xmlns:a16="http://schemas.microsoft.com/office/drawing/2014/main" id="{DF0F8DA1-742D-4C16-BB0B-48E52DB67FDE}"/>
              </a:ext>
            </a:extLst>
          </p:cNvPr>
          <p:cNvSpPr>
            <a:spLocks noGrp="1"/>
          </p:cNvSpPr>
          <p:nvPr>
            <p:ph type="sldNum" sz="quarter" idx="18"/>
          </p:nvPr>
        </p:nvSpPr>
        <p:spPr/>
        <p:txBody>
          <a:bodyPr/>
          <a:lstStyle>
            <a:lvl1pPr>
              <a:defRPr>
                <a:solidFill>
                  <a:schemeClr val="bg1"/>
                </a:solidFill>
              </a:defRPr>
            </a:lvl1pPr>
          </a:lstStyle>
          <a:p>
            <a:fld id="{8B711A74-15B7-4AB2-B29D-E8BB2E453FF1}" type="slidenum">
              <a:rPr lang="en-GB" smtClean="0"/>
              <a:pPr/>
              <a:t>‹#›</a:t>
            </a:fld>
            <a:endParaRPr lang="en-GB"/>
          </a:p>
        </p:txBody>
      </p:sp>
      <p:sp>
        <p:nvSpPr>
          <p:cNvPr id="11" name="Footer Placeholder 3">
            <a:extLst>
              <a:ext uri="{FF2B5EF4-FFF2-40B4-BE49-F238E27FC236}">
                <a16:creationId xmlns:a16="http://schemas.microsoft.com/office/drawing/2014/main" id="{B8C4AC36-278B-404A-8EFE-DF717CAB4789}"/>
              </a:ext>
            </a:extLst>
          </p:cNvPr>
          <p:cNvSpPr txBox="1">
            <a:spLocks/>
          </p:cNvSpPr>
          <p:nvPr userDrawn="1"/>
        </p:nvSpPr>
        <p:spPr>
          <a:xfrm>
            <a:off x="3371197" y="6489701"/>
            <a:ext cx="2725200"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spTree>
    <p:extLst>
      <p:ext uri="{BB962C8B-B14F-4D97-AF65-F5344CB8AC3E}">
        <p14:creationId xmlns:p14="http://schemas.microsoft.com/office/powerpoint/2010/main" val="330546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8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_x2 Pictur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67E835C4-4238-4130-A76F-88F68C945CE6}"/>
              </a:ext>
            </a:extLst>
          </p:cNvPr>
          <p:cNvSpPr>
            <a:spLocks noGrp="1"/>
          </p:cNvSpPr>
          <p:nvPr>
            <p:ph type="pic" sz="quarter" idx="16"/>
          </p:nvPr>
        </p:nvSpPr>
        <p:spPr>
          <a:xfrm>
            <a:off x="6846544" y="3429000"/>
            <a:ext cx="5347044" cy="3429000"/>
          </a:xfrm>
          <a:solidFill>
            <a:schemeClr val="bg2"/>
          </a:solidFill>
        </p:spPr>
        <p:txBody>
          <a:bodyPr anchor="ctr" anchorCtr="1"/>
          <a:lstStyle>
            <a:lvl1pPr algn="ctr">
              <a:defRPr/>
            </a:lvl1pPr>
          </a:lstStyle>
          <a:p>
            <a:r>
              <a:rPr lang="en-US"/>
              <a:t>Click icon to add picture</a:t>
            </a:r>
            <a:endParaRPr lang="en-GB"/>
          </a:p>
        </p:txBody>
      </p:sp>
      <p:sp>
        <p:nvSpPr>
          <p:cNvPr id="20" name="Picture Placeholder 19">
            <a:extLst>
              <a:ext uri="{FF2B5EF4-FFF2-40B4-BE49-F238E27FC236}">
                <a16:creationId xmlns:a16="http://schemas.microsoft.com/office/drawing/2014/main" id="{BB7082AE-D6E1-4D94-B92E-D859ADBF6B5A}"/>
              </a:ext>
            </a:extLst>
          </p:cNvPr>
          <p:cNvSpPr>
            <a:spLocks noGrp="1"/>
          </p:cNvSpPr>
          <p:nvPr>
            <p:ph type="pic" sz="quarter" idx="15"/>
          </p:nvPr>
        </p:nvSpPr>
        <p:spPr>
          <a:xfrm>
            <a:off x="6846544" y="0"/>
            <a:ext cx="5347044" cy="3429000"/>
          </a:xfrm>
          <a:custGeom>
            <a:avLst/>
            <a:gdLst>
              <a:gd name="connsiteX0" fmla="*/ 4459577 w 5347044"/>
              <a:gd name="connsiteY0" fmla="*/ 368300 h 3429000"/>
              <a:gd name="connsiteX1" fmla="*/ 4459577 w 5347044"/>
              <a:gd name="connsiteY1" fmla="*/ 432489 h 3429000"/>
              <a:gd name="connsiteX2" fmla="*/ 4552725 w 5347044"/>
              <a:gd name="connsiteY2" fmla="*/ 432489 h 3429000"/>
              <a:gd name="connsiteX3" fmla="*/ 4622704 w 5347044"/>
              <a:gd name="connsiteY3" fmla="*/ 502859 h 3429000"/>
              <a:gd name="connsiteX4" fmla="*/ 4552725 w 5347044"/>
              <a:gd name="connsiteY4" fmla="*/ 573228 h 3429000"/>
              <a:gd name="connsiteX5" fmla="*/ 4459577 w 5347044"/>
              <a:gd name="connsiteY5" fmla="*/ 573228 h 3429000"/>
              <a:gd name="connsiteX6" fmla="*/ 4459577 w 5347044"/>
              <a:gd name="connsiteY6" fmla="*/ 637417 h 3429000"/>
              <a:gd name="connsiteX7" fmla="*/ 4542323 w 5347044"/>
              <a:gd name="connsiteY7" fmla="*/ 637417 h 3429000"/>
              <a:gd name="connsiteX8" fmla="*/ 4631215 w 5347044"/>
              <a:gd name="connsiteY8" fmla="*/ 821900 h 3429000"/>
              <a:gd name="connsiteX9" fmla="*/ 4702140 w 5347044"/>
              <a:gd name="connsiteY9" fmla="*/ 821425 h 3429000"/>
              <a:gd name="connsiteX10" fmla="*/ 4607101 w 5347044"/>
              <a:gd name="connsiteY10" fmla="*/ 625055 h 3429000"/>
              <a:gd name="connsiteX11" fmla="*/ 4673770 w 5347044"/>
              <a:gd name="connsiteY11" fmla="*/ 447228 h 3429000"/>
              <a:gd name="connsiteX12" fmla="*/ 4552725 w 5347044"/>
              <a:gd name="connsiteY12" fmla="*/ 368300 h 3429000"/>
              <a:gd name="connsiteX13" fmla="*/ 4376904 w 5347044"/>
              <a:gd name="connsiteY13" fmla="*/ 368300 h 3429000"/>
              <a:gd name="connsiteX14" fmla="*/ 4376904 w 5347044"/>
              <a:gd name="connsiteY14" fmla="*/ 821116 h 3429000"/>
              <a:gd name="connsiteX15" fmla="*/ 4440261 w 5347044"/>
              <a:gd name="connsiteY15" fmla="*/ 821116 h 3429000"/>
              <a:gd name="connsiteX16" fmla="*/ 4440261 w 5347044"/>
              <a:gd name="connsiteY16" fmla="*/ 368300 h 3429000"/>
              <a:gd name="connsiteX17" fmla="*/ 0 w 5347044"/>
              <a:gd name="connsiteY17" fmla="*/ 0 h 3429000"/>
              <a:gd name="connsiteX18" fmla="*/ 5347044 w 5347044"/>
              <a:gd name="connsiteY18" fmla="*/ 0 h 3429000"/>
              <a:gd name="connsiteX19" fmla="*/ 5347044 w 5347044"/>
              <a:gd name="connsiteY19" fmla="*/ 3429000 h 3429000"/>
              <a:gd name="connsiteX20" fmla="*/ 0 w 5347044"/>
              <a:gd name="connsiteY20"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47044" h="3429000">
                <a:moveTo>
                  <a:pt x="4459577" y="368300"/>
                </a:moveTo>
                <a:lnTo>
                  <a:pt x="4459577" y="432489"/>
                </a:lnTo>
                <a:lnTo>
                  <a:pt x="4552725" y="432489"/>
                </a:lnTo>
                <a:cubicBezTo>
                  <a:pt x="4591024" y="432489"/>
                  <a:pt x="4622704" y="463870"/>
                  <a:pt x="4622704" y="502859"/>
                </a:cubicBezTo>
                <a:cubicBezTo>
                  <a:pt x="4622704" y="541847"/>
                  <a:pt x="4591024" y="573228"/>
                  <a:pt x="4552725" y="573228"/>
                </a:cubicBezTo>
                <a:lnTo>
                  <a:pt x="4459577" y="573228"/>
                </a:lnTo>
                <a:lnTo>
                  <a:pt x="4459577" y="637417"/>
                </a:lnTo>
                <a:lnTo>
                  <a:pt x="4542323" y="637417"/>
                </a:lnTo>
                <a:lnTo>
                  <a:pt x="4631215" y="821900"/>
                </a:lnTo>
                <a:lnTo>
                  <a:pt x="4702140" y="821425"/>
                </a:lnTo>
                <a:lnTo>
                  <a:pt x="4607101" y="625055"/>
                </a:lnTo>
                <a:cubicBezTo>
                  <a:pt x="4674716" y="594625"/>
                  <a:pt x="4704504" y="514745"/>
                  <a:pt x="4673770" y="447228"/>
                </a:cubicBezTo>
                <a:cubicBezTo>
                  <a:pt x="4652020" y="399206"/>
                  <a:pt x="4604736" y="368300"/>
                  <a:pt x="4552725" y="368300"/>
                </a:cubicBezTo>
                <a:close/>
                <a:moveTo>
                  <a:pt x="4376904" y="368300"/>
                </a:moveTo>
                <a:lnTo>
                  <a:pt x="4376904" y="821116"/>
                </a:lnTo>
                <a:lnTo>
                  <a:pt x="4440261" y="821116"/>
                </a:lnTo>
                <a:lnTo>
                  <a:pt x="4440261" y="368300"/>
                </a:lnTo>
                <a:close/>
                <a:moveTo>
                  <a:pt x="0" y="0"/>
                </a:moveTo>
                <a:lnTo>
                  <a:pt x="5347044" y="0"/>
                </a:lnTo>
                <a:lnTo>
                  <a:pt x="5347044" y="3429000"/>
                </a:lnTo>
                <a:lnTo>
                  <a:pt x="0" y="3429000"/>
                </a:lnTo>
                <a:close/>
              </a:path>
            </a:pathLst>
          </a:custGeom>
          <a:solidFill>
            <a:schemeClr val="bg2"/>
          </a:solidFill>
        </p:spPr>
        <p:txBody>
          <a:bodyPr wrap="square" anchor="ctr" anchorCtr="1">
            <a:noAutofit/>
          </a:bodyPr>
          <a:lstStyle>
            <a:lvl1pPr algn="ctr">
              <a:defRPr/>
            </a:lvl1pPr>
          </a:lstStyle>
          <a:p>
            <a:r>
              <a:rPr lang="en-US"/>
              <a:t>Click icon to add picture</a:t>
            </a:r>
            <a:endParaRPr lang="en-GB"/>
          </a:p>
        </p:txBody>
      </p:sp>
      <p:sp>
        <p:nvSpPr>
          <p:cNvPr id="3" name="Content Placeholder 2"/>
          <p:cNvSpPr>
            <a:spLocks noGrp="1"/>
          </p:cNvSpPr>
          <p:nvPr>
            <p:ph idx="1"/>
          </p:nvPr>
        </p:nvSpPr>
        <p:spPr>
          <a:xfrm>
            <a:off x="641476" y="2205039"/>
            <a:ext cx="5454921" cy="4013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F3C66321-813D-4AE1-BEE4-4B839099F6B8}"/>
              </a:ext>
            </a:extLst>
          </p:cNvPr>
          <p:cNvSpPr>
            <a:spLocks noGrp="1"/>
          </p:cNvSpPr>
          <p:nvPr>
            <p:ph type="title" hasCustomPrompt="1"/>
          </p:nvPr>
        </p:nvSpPr>
        <p:spPr>
          <a:xfrm>
            <a:off x="641476" y="1105451"/>
            <a:ext cx="5454922" cy="323166"/>
          </a:xfrm>
        </p:spPr>
        <p:txBody>
          <a:bodyPr/>
          <a:lstStyle>
            <a:lvl1pPr>
              <a:defRPr/>
            </a:lvl1pPr>
          </a:lstStyle>
          <a:p>
            <a:r>
              <a:rPr lang="en-US" dirty="0"/>
              <a:t>Click to add title</a:t>
            </a:r>
            <a:endParaRPr lang="en-GB" dirty="0"/>
          </a:p>
        </p:txBody>
      </p:sp>
      <p:sp>
        <p:nvSpPr>
          <p:cNvPr id="14" name="Text Placeholder 13">
            <a:extLst>
              <a:ext uri="{FF2B5EF4-FFF2-40B4-BE49-F238E27FC236}">
                <a16:creationId xmlns:a16="http://schemas.microsoft.com/office/drawing/2014/main" id="{DDD32978-F616-418F-8EDA-0F2A94872083}"/>
              </a:ext>
            </a:extLst>
          </p:cNvPr>
          <p:cNvSpPr>
            <a:spLocks noGrp="1"/>
          </p:cNvSpPr>
          <p:nvPr>
            <p:ph type="body" sz="quarter" idx="13"/>
          </p:nvPr>
        </p:nvSpPr>
        <p:spPr>
          <a:xfrm>
            <a:off x="641475" y="368300"/>
            <a:ext cx="5455065" cy="131575"/>
          </a:xfrm>
        </p:spPr>
        <p:txBody>
          <a:bodyPr>
            <a:spAutoFit/>
          </a:bodyPr>
          <a:lstStyle>
            <a:lvl1pPr>
              <a:lnSpc>
                <a:spcPct val="95000"/>
              </a:lnSpc>
              <a:defRPr sz="900" b="1" cap="all" baseline="0">
                <a:solidFill>
                  <a:schemeClr val="accent1"/>
                </a:solidFill>
              </a:defRPr>
            </a:lvl1pPr>
          </a:lstStyle>
          <a:p>
            <a:pPr lvl="0"/>
            <a:r>
              <a:rPr lang="en-US"/>
              <a:t>Click to edit Master text styles</a:t>
            </a:r>
          </a:p>
        </p:txBody>
      </p:sp>
      <p:sp>
        <p:nvSpPr>
          <p:cNvPr id="16" name="Text Placeholder 15">
            <a:extLst>
              <a:ext uri="{FF2B5EF4-FFF2-40B4-BE49-F238E27FC236}">
                <a16:creationId xmlns:a16="http://schemas.microsoft.com/office/drawing/2014/main" id="{076FD130-F73B-4F27-B371-77BC517E59D0}"/>
              </a:ext>
            </a:extLst>
          </p:cNvPr>
          <p:cNvSpPr>
            <a:spLocks noGrp="1"/>
          </p:cNvSpPr>
          <p:nvPr>
            <p:ph type="body" sz="quarter" idx="14"/>
          </p:nvPr>
        </p:nvSpPr>
        <p:spPr>
          <a:xfrm>
            <a:off x="641729" y="1410328"/>
            <a:ext cx="5455065" cy="219291"/>
          </a:xfrm>
        </p:spPr>
        <p:txBody>
          <a:bodyPr>
            <a:spAutoFit/>
          </a:bodyPr>
          <a:lstStyle>
            <a:lvl1pPr>
              <a:lnSpc>
                <a:spcPct val="95000"/>
              </a:lnSpc>
              <a:defRPr sz="1500" b="1" cap="all" baseline="0">
                <a:solidFill>
                  <a:schemeClr val="accent2"/>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6139945F-BC86-4F1A-8EC8-75E1F1587226}"/>
              </a:ext>
            </a:extLst>
          </p:cNvPr>
          <p:cNvSpPr>
            <a:spLocks noGrp="1"/>
          </p:cNvSpPr>
          <p:nvPr>
            <p:ph type="sldNum" sz="quarter" idx="19"/>
          </p:nvPr>
        </p:nvSpPr>
        <p:spPr/>
        <p:txBody>
          <a:bodyPr/>
          <a:lstStyle/>
          <a:p>
            <a:fld id="{8B711A74-15B7-4AB2-B29D-E8BB2E453FF1}" type="slidenum">
              <a:rPr lang="en-GB" smtClean="0"/>
              <a:pPr/>
              <a:t>‹#›</a:t>
            </a:fld>
            <a:endParaRPr lang="en-GB"/>
          </a:p>
        </p:txBody>
      </p:sp>
      <p:sp>
        <p:nvSpPr>
          <p:cNvPr id="17" name="Date Placeholder 2">
            <a:extLst>
              <a:ext uri="{FF2B5EF4-FFF2-40B4-BE49-F238E27FC236}">
                <a16:creationId xmlns:a16="http://schemas.microsoft.com/office/drawing/2014/main" id="{3AEF30BC-2DED-44C2-AEB5-8C919857FA8A}"/>
              </a:ext>
            </a:extLst>
          </p:cNvPr>
          <p:cNvSpPr txBox="1">
            <a:spLocks/>
          </p:cNvSpPr>
          <p:nvPr userDrawn="1"/>
        </p:nvSpPr>
        <p:spPr>
          <a:xfrm>
            <a:off x="641475" y="6489701"/>
            <a:ext cx="2725200"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9" name="Footer Placeholder 3">
            <a:extLst>
              <a:ext uri="{FF2B5EF4-FFF2-40B4-BE49-F238E27FC236}">
                <a16:creationId xmlns:a16="http://schemas.microsoft.com/office/drawing/2014/main" id="{80FEE199-5C07-4987-962B-3AA8E8349A90}"/>
              </a:ext>
            </a:extLst>
          </p:cNvPr>
          <p:cNvSpPr txBox="1">
            <a:spLocks/>
          </p:cNvSpPr>
          <p:nvPr userDrawn="1"/>
        </p:nvSpPr>
        <p:spPr>
          <a:xfrm>
            <a:off x="3371197" y="6489701"/>
            <a:ext cx="2725200"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spTree>
    <p:extLst>
      <p:ext uri="{BB962C8B-B14F-4D97-AF65-F5344CB8AC3E}">
        <p14:creationId xmlns:p14="http://schemas.microsoft.com/office/powerpoint/2010/main" val="228401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8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476" y="2205039"/>
            <a:ext cx="5203253" cy="4013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F3C66321-813D-4AE1-BEE4-4B839099F6B8}"/>
              </a:ext>
            </a:extLst>
          </p:cNvPr>
          <p:cNvSpPr>
            <a:spLocks noGrp="1"/>
          </p:cNvSpPr>
          <p:nvPr>
            <p:ph type="title"/>
          </p:nvPr>
        </p:nvSpPr>
        <p:spPr>
          <a:xfrm>
            <a:off x="641476" y="1105451"/>
            <a:ext cx="10910637" cy="323166"/>
          </a:xfrm>
        </p:spPr>
        <p:txBody>
          <a:bodyPr/>
          <a:lstStyle/>
          <a:p>
            <a:r>
              <a:rPr lang="en-US"/>
              <a:t>Click to edit Master title style</a:t>
            </a:r>
            <a:endParaRPr lang="en-GB" dirty="0"/>
          </a:p>
        </p:txBody>
      </p:sp>
      <p:sp>
        <p:nvSpPr>
          <p:cNvPr id="14" name="Text Placeholder 13">
            <a:extLst>
              <a:ext uri="{FF2B5EF4-FFF2-40B4-BE49-F238E27FC236}">
                <a16:creationId xmlns:a16="http://schemas.microsoft.com/office/drawing/2014/main" id="{DDD32978-F616-418F-8EDA-0F2A94872083}"/>
              </a:ext>
            </a:extLst>
          </p:cNvPr>
          <p:cNvSpPr>
            <a:spLocks noGrp="1"/>
          </p:cNvSpPr>
          <p:nvPr>
            <p:ph type="body" sz="quarter" idx="13"/>
          </p:nvPr>
        </p:nvSpPr>
        <p:spPr>
          <a:xfrm>
            <a:off x="641475" y="368300"/>
            <a:ext cx="10910131" cy="131575"/>
          </a:xfrm>
        </p:spPr>
        <p:txBody>
          <a:bodyPr>
            <a:spAutoFit/>
          </a:bodyPr>
          <a:lstStyle>
            <a:lvl1pPr>
              <a:lnSpc>
                <a:spcPct val="95000"/>
              </a:lnSpc>
              <a:defRPr sz="900" b="1" cap="all" baseline="0">
                <a:solidFill>
                  <a:schemeClr val="accent1"/>
                </a:solidFill>
              </a:defRPr>
            </a:lvl1pPr>
          </a:lstStyle>
          <a:p>
            <a:pPr lvl="0"/>
            <a:r>
              <a:rPr lang="en-US"/>
              <a:t>Click to edit Master text styles</a:t>
            </a:r>
          </a:p>
        </p:txBody>
      </p:sp>
      <p:sp>
        <p:nvSpPr>
          <p:cNvPr id="8" name="Freeform 5">
            <a:extLst>
              <a:ext uri="{FF2B5EF4-FFF2-40B4-BE49-F238E27FC236}">
                <a16:creationId xmlns:a16="http://schemas.microsoft.com/office/drawing/2014/main" id="{5B5E3055-3855-4AD7-B21D-FC844C3F59F8}"/>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6" name="Text Placeholder 15">
            <a:extLst>
              <a:ext uri="{FF2B5EF4-FFF2-40B4-BE49-F238E27FC236}">
                <a16:creationId xmlns:a16="http://schemas.microsoft.com/office/drawing/2014/main" id="{076FD130-F73B-4F27-B371-77BC517E59D0}"/>
              </a:ext>
            </a:extLst>
          </p:cNvPr>
          <p:cNvSpPr>
            <a:spLocks noGrp="1"/>
          </p:cNvSpPr>
          <p:nvPr>
            <p:ph type="body" sz="quarter" idx="14"/>
          </p:nvPr>
        </p:nvSpPr>
        <p:spPr>
          <a:xfrm>
            <a:off x="641728" y="1410328"/>
            <a:ext cx="10910131" cy="219291"/>
          </a:xfrm>
        </p:spPr>
        <p:txBody>
          <a:bodyPr>
            <a:spAutoFit/>
          </a:bodyPr>
          <a:lstStyle>
            <a:lvl1pPr>
              <a:lnSpc>
                <a:spcPct val="95000"/>
              </a:lnSpc>
              <a:defRPr sz="1500" b="1" cap="all" baseline="0">
                <a:solidFill>
                  <a:schemeClr val="accent2"/>
                </a:solid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2E3607F2-949F-41B1-8A28-DE0F4D896DDC}"/>
              </a:ext>
            </a:extLst>
          </p:cNvPr>
          <p:cNvSpPr>
            <a:spLocks noGrp="1"/>
          </p:cNvSpPr>
          <p:nvPr>
            <p:ph sz="quarter" idx="15"/>
          </p:nvPr>
        </p:nvSpPr>
        <p:spPr>
          <a:xfrm>
            <a:off x="6348860" y="2205039"/>
            <a:ext cx="5203254" cy="4013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Date Placeholder 2">
            <a:extLst>
              <a:ext uri="{FF2B5EF4-FFF2-40B4-BE49-F238E27FC236}">
                <a16:creationId xmlns:a16="http://schemas.microsoft.com/office/drawing/2014/main" id="{EC558E3B-74E9-4C72-9B6B-104B43927B38}"/>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7" name="Footer Placeholder 3">
            <a:extLst>
              <a:ext uri="{FF2B5EF4-FFF2-40B4-BE49-F238E27FC236}">
                <a16:creationId xmlns:a16="http://schemas.microsoft.com/office/drawing/2014/main" id="{75916A9F-C6B0-46AD-A885-B5D7827E125B}"/>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sp>
        <p:nvSpPr>
          <p:cNvPr id="5" name="Slide Number Placeholder 4">
            <a:extLst>
              <a:ext uri="{FF2B5EF4-FFF2-40B4-BE49-F238E27FC236}">
                <a16:creationId xmlns:a16="http://schemas.microsoft.com/office/drawing/2014/main" id="{AE46F432-F53E-4A0F-8641-9EF303627FB5}"/>
              </a:ext>
            </a:extLst>
          </p:cNvPr>
          <p:cNvSpPr>
            <a:spLocks noGrp="1"/>
          </p:cNvSpPr>
          <p:nvPr>
            <p:ph type="sldNum" sz="quarter" idx="18"/>
          </p:nvPr>
        </p:nvSpPr>
        <p:spPr/>
        <p:txBody>
          <a:bodyPr/>
          <a:lstStyle/>
          <a:p>
            <a:fld id="{8B711A74-15B7-4AB2-B29D-E8BB2E453FF1}" type="slidenum">
              <a:rPr lang="en-GB" smtClean="0"/>
              <a:pPr/>
              <a:t>‹#›</a:t>
            </a:fld>
            <a:endParaRPr lang="en-GB"/>
          </a:p>
        </p:txBody>
      </p:sp>
    </p:spTree>
    <p:extLst>
      <p:ext uri="{BB962C8B-B14F-4D97-AF65-F5344CB8AC3E}">
        <p14:creationId xmlns:p14="http://schemas.microsoft.com/office/powerpoint/2010/main" val="101320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82" userDrawn="1">
          <p15:clr>
            <a:srgbClr val="FBAE40"/>
          </p15:clr>
        </p15:guide>
        <p15:guide id="3" pos="3999" userDrawn="1">
          <p15:clr>
            <a:srgbClr val="FBAE40"/>
          </p15:clr>
        </p15:guide>
        <p15:guide id="4" orient="horz" pos="13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V 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23A2A3-4943-4D59-A85D-4D6DA004D5D8}"/>
              </a:ext>
            </a:extLst>
          </p:cNvPr>
          <p:cNvSpPr/>
          <p:nvPr userDrawn="1"/>
        </p:nvSpPr>
        <p:spPr>
          <a:xfrm>
            <a:off x="-1" y="897439"/>
            <a:ext cx="5844729" cy="1948926"/>
          </a:xfrm>
          <a:prstGeom prst="rect">
            <a:avLst/>
          </a:prstGeom>
          <a:solidFill>
            <a:schemeClr val="bg2">
              <a:alpha val="4963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1" name="Freeform 5">
            <a:extLst>
              <a:ext uri="{FF2B5EF4-FFF2-40B4-BE49-F238E27FC236}">
                <a16:creationId xmlns:a16="http://schemas.microsoft.com/office/drawing/2014/main" id="{DD2FF4E6-3510-44B5-A46A-E1842C8635C9}"/>
              </a:ext>
            </a:extLst>
          </p:cNvPr>
          <p:cNvSpPr>
            <a:spLocks/>
          </p:cNvSpPr>
          <p:nvPr userDrawn="1"/>
        </p:nvSpPr>
        <p:spPr bwMode="auto">
          <a:xfrm>
            <a:off x="0" y="585832"/>
            <a:ext cx="1362075" cy="2540000"/>
          </a:xfrm>
          <a:custGeom>
            <a:avLst/>
            <a:gdLst>
              <a:gd name="T0" fmla="*/ 85 w 1413"/>
              <a:gd name="T1" fmla="*/ 0 h 2658"/>
              <a:gd name="T2" fmla="*/ 85 w 1413"/>
              <a:gd name="T3" fmla="*/ 0 h 2658"/>
              <a:gd name="T4" fmla="*/ 0 w 1413"/>
              <a:gd name="T5" fmla="*/ 3 h 2658"/>
              <a:gd name="T6" fmla="*/ 0 w 1413"/>
              <a:gd name="T7" fmla="*/ 15 h 2658"/>
              <a:gd name="T8" fmla="*/ 85 w 1413"/>
              <a:gd name="T9" fmla="*/ 12 h 2658"/>
              <a:gd name="T10" fmla="*/ 1402 w 1413"/>
              <a:gd name="T11" fmla="*/ 1329 h 2658"/>
              <a:gd name="T12" fmla="*/ 85 w 1413"/>
              <a:gd name="T13" fmla="*/ 2646 h 2658"/>
              <a:gd name="T14" fmla="*/ 0 w 1413"/>
              <a:gd name="T15" fmla="*/ 2643 h 2658"/>
              <a:gd name="T16" fmla="*/ 0 w 1413"/>
              <a:gd name="T17" fmla="*/ 2655 h 2658"/>
              <a:gd name="T18" fmla="*/ 85 w 1413"/>
              <a:gd name="T19" fmla="*/ 2658 h 2658"/>
              <a:gd name="T20" fmla="*/ 1413 w 1413"/>
              <a:gd name="T21" fmla="*/ 1329 h 2658"/>
              <a:gd name="T22" fmla="*/ 85 w 1413"/>
              <a:gd name="T23" fmla="*/ 0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3" h="2658">
                <a:moveTo>
                  <a:pt x="85" y="0"/>
                </a:moveTo>
                <a:lnTo>
                  <a:pt x="85" y="0"/>
                </a:lnTo>
                <a:cubicBezTo>
                  <a:pt x="56" y="0"/>
                  <a:pt x="28" y="1"/>
                  <a:pt x="0" y="3"/>
                </a:cubicBezTo>
                <a:lnTo>
                  <a:pt x="0" y="15"/>
                </a:lnTo>
                <a:cubicBezTo>
                  <a:pt x="28" y="13"/>
                  <a:pt x="56" y="12"/>
                  <a:pt x="85" y="12"/>
                </a:cubicBezTo>
                <a:cubicBezTo>
                  <a:pt x="811" y="12"/>
                  <a:pt x="1402" y="603"/>
                  <a:pt x="1402" y="1329"/>
                </a:cubicBezTo>
                <a:cubicBezTo>
                  <a:pt x="1402" y="2055"/>
                  <a:pt x="811" y="2646"/>
                  <a:pt x="85" y="2646"/>
                </a:cubicBezTo>
                <a:cubicBezTo>
                  <a:pt x="56" y="2646"/>
                  <a:pt x="28" y="2645"/>
                  <a:pt x="0" y="2643"/>
                </a:cubicBezTo>
                <a:lnTo>
                  <a:pt x="0" y="2655"/>
                </a:lnTo>
                <a:cubicBezTo>
                  <a:pt x="28" y="2656"/>
                  <a:pt x="56" y="2658"/>
                  <a:pt x="85" y="2658"/>
                </a:cubicBezTo>
                <a:cubicBezTo>
                  <a:pt x="817" y="2658"/>
                  <a:pt x="1413" y="2061"/>
                  <a:pt x="1413" y="1329"/>
                </a:cubicBezTo>
                <a:cubicBezTo>
                  <a:pt x="1413" y="596"/>
                  <a:pt x="817" y="0"/>
                  <a:pt x="8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Picture Placeholder 3">
            <a:extLst>
              <a:ext uri="{FF2B5EF4-FFF2-40B4-BE49-F238E27FC236}">
                <a16:creationId xmlns:a16="http://schemas.microsoft.com/office/drawing/2014/main" id="{3AFA9ECE-3107-4635-9028-DD254F4A48DF}"/>
              </a:ext>
            </a:extLst>
          </p:cNvPr>
          <p:cNvSpPr>
            <a:spLocks noGrp="1" noChangeAspect="1"/>
          </p:cNvSpPr>
          <p:nvPr>
            <p:ph type="pic" sz="quarter" idx="16"/>
          </p:nvPr>
        </p:nvSpPr>
        <p:spPr>
          <a:xfrm>
            <a:off x="641476" y="1105451"/>
            <a:ext cx="1426900" cy="1425600"/>
          </a:xfrm>
          <a:prstGeom prst="ellipse">
            <a:avLst/>
          </a:prstGeom>
          <a:solidFill>
            <a:schemeClr val="bg2"/>
          </a:solidFill>
        </p:spPr>
        <p:txBody>
          <a:bodyPr anchor="ctr" anchorCtr="1"/>
          <a:lstStyle>
            <a:lvl1pPr algn="ctr">
              <a:defRPr sz="1250"/>
            </a:lvl1pPr>
          </a:lstStyle>
          <a:p>
            <a:r>
              <a:rPr lang="en-US"/>
              <a:t>Click icon to add picture</a:t>
            </a:r>
            <a:endParaRPr lang="en-GB"/>
          </a:p>
        </p:txBody>
      </p:sp>
      <p:sp>
        <p:nvSpPr>
          <p:cNvPr id="3" name="Content Placeholder 2"/>
          <p:cNvSpPr>
            <a:spLocks noGrp="1"/>
          </p:cNvSpPr>
          <p:nvPr>
            <p:ph idx="1"/>
          </p:nvPr>
        </p:nvSpPr>
        <p:spPr>
          <a:xfrm>
            <a:off x="641476" y="3348018"/>
            <a:ext cx="5203253" cy="2871015"/>
          </a:xfrm>
        </p:spPr>
        <p:txBody>
          <a:bodyPr/>
          <a:lstStyle>
            <a:lvl1pPr>
              <a:spcBef>
                <a:spcPts val="1000"/>
              </a:spcBef>
              <a:spcAft>
                <a:spcPts val="600"/>
              </a:spcAft>
              <a:defRPr>
                <a:solidFill>
                  <a:schemeClr val="accent1"/>
                </a:solidFill>
                <a:latin typeface="+mj-lt"/>
              </a:defRPr>
            </a:lvl1pPr>
            <a:lvl2pPr>
              <a:spcBef>
                <a:spcPts val="0"/>
              </a:spcBef>
              <a:spcAft>
                <a:spcPts val="1000"/>
              </a:spcAft>
              <a:defRPr/>
            </a:lvl2pPr>
            <a:lvl3pPr>
              <a:spcBef>
                <a:spcPts val="0"/>
              </a:spcBef>
              <a:spcAft>
                <a:spcPts val="1000"/>
              </a:spcAft>
              <a:defRPr/>
            </a:lvl3pPr>
            <a:lvl4pPr>
              <a:spcBef>
                <a:spcPts val="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F3C66321-813D-4AE1-BEE4-4B839099F6B8}"/>
              </a:ext>
            </a:extLst>
          </p:cNvPr>
          <p:cNvSpPr>
            <a:spLocks noGrp="1"/>
          </p:cNvSpPr>
          <p:nvPr>
            <p:ph type="title" hasCustomPrompt="1"/>
          </p:nvPr>
        </p:nvSpPr>
        <p:spPr>
          <a:xfrm>
            <a:off x="2258816" y="1105451"/>
            <a:ext cx="3456000" cy="323166"/>
          </a:xfrm>
        </p:spPr>
        <p:txBody>
          <a:bodyPr/>
          <a:lstStyle>
            <a:lvl1pPr>
              <a:defRPr>
                <a:solidFill>
                  <a:schemeClr val="accent1"/>
                </a:solidFill>
              </a:defRPr>
            </a:lvl1pPr>
          </a:lstStyle>
          <a:p>
            <a:r>
              <a:rPr lang="en-US" dirty="0"/>
              <a:t>Click to add title</a:t>
            </a:r>
            <a:endParaRPr lang="en-GB" dirty="0"/>
          </a:p>
        </p:txBody>
      </p:sp>
      <p:sp>
        <p:nvSpPr>
          <p:cNvPr id="14" name="Text Placeholder 13">
            <a:extLst>
              <a:ext uri="{FF2B5EF4-FFF2-40B4-BE49-F238E27FC236}">
                <a16:creationId xmlns:a16="http://schemas.microsoft.com/office/drawing/2014/main" id="{DDD32978-F616-418F-8EDA-0F2A94872083}"/>
              </a:ext>
            </a:extLst>
          </p:cNvPr>
          <p:cNvSpPr>
            <a:spLocks noGrp="1"/>
          </p:cNvSpPr>
          <p:nvPr>
            <p:ph type="body" sz="quarter" idx="13"/>
          </p:nvPr>
        </p:nvSpPr>
        <p:spPr>
          <a:xfrm>
            <a:off x="641475" y="368300"/>
            <a:ext cx="10910131" cy="131575"/>
          </a:xfrm>
        </p:spPr>
        <p:txBody>
          <a:bodyPr>
            <a:spAutoFit/>
          </a:bodyPr>
          <a:lstStyle>
            <a:lvl1pPr>
              <a:lnSpc>
                <a:spcPct val="95000"/>
              </a:lnSpc>
              <a:defRPr sz="900" b="1" cap="all" baseline="0">
                <a:solidFill>
                  <a:schemeClr val="accent1"/>
                </a:solidFill>
              </a:defRPr>
            </a:lvl1pPr>
          </a:lstStyle>
          <a:p>
            <a:pPr lvl="0"/>
            <a:r>
              <a:rPr lang="en-US"/>
              <a:t>Click to edit Master text styles</a:t>
            </a:r>
          </a:p>
        </p:txBody>
      </p:sp>
      <p:sp>
        <p:nvSpPr>
          <p:cNvPr id="8" name="Freeform 5">
            <a:extLst>
              <a:ext uri="{FF2B5EF4-FFF2-40B4-BE49-F238E27FC236}">
                <a16:creationId xmlns:a16="http://schemas.microsoft.com/office/drawing/2014/main" id="{5B5E3055-3855-4AD7-B21D-FC844C3F59F8}"/>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6" name="Text Placeholder 15">
            <a:extLst>
              <a:ext uri="{FF2B5EF4-FFF2-40B4-BE49-F238E27FC236}">
                <a16:creationId xmlns:a16="http://schemas.microsoft.com/office/drawing/2014/main" id="{076FD130-F73B-4F27-B371-77BC517E59D0}"/>
              </a:ext>
            </a:extLst>
          </p:cNvPr>
          <p:cNvSpPr>
            <a:spLocks noGrp="1"/>
          </p:cNvSpPr>
          <p:nvPr>
            <p:ph type="body" sz="quarter" idx="14"/>
          </p:nvPr>
        </p:nvSpPr>
        <p:spPr>
          <a:xfrm>
            <a:off x="2258816" y="1410328"/>
            <a:ext cx="3456000" cy="219291"/>
          </a:xfrm>
        </p:spPr>
        <p:txBody>
          <a:bodyPr wrap="square">
            <a:spAutoFit/>
          </a:bodyPr>
          <a:lstStyle>
            <a:lvl1pPr>
              <a:lnSpc>
                <a:spcPct val="95000"/>
              </a:lnSpc>
              <a:defRPr sz="1500" b="0" cap="all" baseline="0">
                <a:solidFill>
                  <a:schemeClr val="accent1"/>
                </a:solid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2E3607F2-949F-41B1-8A28-DE0F4D896DDC}"/>
              </a:ext>
            </a:extLst>
          </p:cNvPr>
          <p:cNvSpPr>
            <a:spLocks noGrp="1"/>
          </p:cNvSpPr>
          <p:nvPr>
            <p:ph sz="quarter" idx="15"/>
          </p:nvPr>
        </p:nvSpPr>
        <p:spPr>
          <a:xfrm>
            <a:off x="6348860" y="897439"/>
            <a:ext cx="5203254" cy="5321594"/>
          </a:xfrm>
        </p:spPr>
        <p:txBody>
          <a:bodyPr/>
          <a:lstStyle>
            <a:lvl1pPr>
              <a:spcBef>
                <a:spcPts val="1000"/>
              </a:spcBef>
              <a:spcAft>
                <a:spcPts val="600"/>
              </a:spcAft>
              <a:defRPr>
                <a:solidFill>
                  <a:schemeClr val="accent1"/>
                </a:solidFill>
                <a:latin typeface="+mj-lt"/>
              </a:defRPr>
            </a:lvl1pPr>
            <a:lvl2pPr>
              <a:spcBef>
                <a:spcPts val="0"/>
              </a:spcBef>
              <a:spcAft>
                <a:spcPts val="1000"/>
              </a:spcAft>
              <a:defRPr/>
            </a:lvl2pPr>
            <a:lvl3pPr>
              <a:spcBef>
                <a:spcPts val="0"/>
              </a:spcBef>
              <a:spcAft>
                <a:spcPts val="1000"/>
              </a:spcAft>
              <a:defRPr/>
            </a:lvl3pPr>
            <a:lvl4pPr>
              <a:spcBef>
                <a:spcPts val="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Date Placeholder 2">
            <a:extLst>
              <a:ext uri="{FF2B5EF4-FFF2-40B4-BE49-F238E27FC236}">
                <a16:creationId xmlns:a16="http://schemas.microsoft.com/office/drawing/2014/main" id="{EC558E3B-74E9-4C72-9B6B-104B43927B38}"/>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7" name="Footer Placeholder 3">
            <a:extLst>
              <a:ext uri="{FF2B5EF4-FFF2-40B4-BE49-F238E27FC236}">
                <a16:creationId xmlns:a16="http://schemas.microsoft.com/office/drawing/2014/main" id="{75916A9F-C6B0-46AD-A885-B5D7827E125B}"/>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cxnSp>
        <p:nvCxnSpPr>
          <p:cNvPr id="19" name="Straight Connector 18">
            <a:extLst>
              <a:ext uri="{FF2B5EF4-FFF2-40B4-BE49-F238E27FC236}">
                <a16:creationId xmlns:a16="http://schemas.microsoft.com/office/drawing/2014/main" id="{EAC4F619-92DE-407E-B053-CB924D071E60}"/>
              </a:ext>
            </a:extLst>
          </p:cNvPr>
          <p:cNvCxnSpPr>
            <a:cxnSpLocks/>
          </p:cNvCxnSpPr>
          <p:nvPr userDrawn="1"/>
        </p:nvCxnSpPr>
        <p:spPr>
          <a:xfrm>
            <a:off x="2258816" y="1725648"/>
            <a:ext cx="3456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4816684B-93E1-4DD5-AA51-5E1C1CFB5549}"/>
              </a:ext>
            </a:extLst>
          </p:cNvPr>
          <p:cNvSpPr>
            <a:spLocks noGrp="1"/>
          </p:cNvSpPr>
          <p:nvPr>
            <p:ph type="body" sz="quarter" idx="17"/>
          </p:nvPr>
        </p:nvSpPr>
        <p:spPr>
          <a:xfrm>
            <a:off x="2258816" y="1859929"/>
            <a:ext cx="3456000" cy="847712"/>
          </a:xfrm>
        </p:spPr>
        <p:txBody>
          <a:bodyPr/>
          <a:lstStyle>
            <a:lvl1pPr>
              <a:defRPr sz="800"/>
            </a:lvl1pPr>
          </a:lstStyle>
          <a:p>
            <a:pPr lvl="0"/>
            <a:r>
              <a:rPr lang="en-US"/>
              <a:t>Click to edit Master text styles</a:t>
            </a:r>
          </a:p>
        </p:txBody>
      </p:sp>
      <p:sp>
        <p:nvSpPr>
          <p:cNvPr id="7" name="Slide Number Placeholder 6">
            <a:extLst>
              <a:ext uri="{FF2B5EF4-FFF2-40B4-BE49-F238E27FC236}">
                <a16:creationId xmlns:a16="http://schemas.microsoft.com/office/drawing/2014/main" id="{2682E3EB-B85F-4DBF-BE6F-C58CC7DFDD15}"/>
              </a:ext>
            </a:extLst>
          </p:cNvPr>
          <p:cNvSpPr>
            <a:spLocks noGrp="1"/>
          </p:cNvSpPr>
          <p:nvPr>
            <p:ph type="sldNum" sz="quarter" idx="20"/>
          </p:nvPr>
        </p:nvSpPr>
        <p:spPr/>
        <p:txBody>
          <a:bodyPr/>
          <a:lstStyle/>
          <a:p>
            <a:fld id="{8B711A74-15B7-4AB2-B29D-E8BB2E453FF1}" type="slidenum">
              <a:rPr lang="en-GB" smtClean="0"/>
              <a:pPr/>
              <a:t>‹#›</a:t>
            </a:fld>
            <a:endParaRPr lang="en-GB"/>
          </a:p>
        </p:txBody>
      </p:sp>
    </p:spTree>
    <p:extLst>
      <p:ext uri="{BB962C8B-B14F-4D97-AF65-F5344CB8AC3E}">
        <p14:creationId xmlns:p14="http://schemas.microsoft.com/office/powerpoint/2010/main" val="159498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82" userDrawn="1">
          <p15:clr>
            <a:srgbClr val="FBAE40"/>
          </p15:clr>
        </p15:guide>
        <p15:guide id="3" pos="3999" userDrawn="1">
          <p15:clr>
            <a:srgbClr val="FBAE40"/>
          </p15:clr>
        </p15:guide>
        <p15:guide id="4" orient="horz" pos="138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V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23A2A3-4943-4D59-A85D-4D6DA004D5D8}"/>
              </a:ext>
            </a:extLst>
          </p:cNvPr>
          <p:cNvSpPr/>
          <p:nvPr userDrawn="1"/>
        </p:nvSpPr>
        <p:spPr>
          <a:xfrm>
            <a:off x="-1" y="897439"/>
            <a:ext cx="5844729" cy="1948926"/>
          </a:xfrm>
          <a:prstGeom prst="rect">
            <a:avLst/>
          </a:prstGeom>
          <a:solidFill>
            <a:schemeClr val="bg2">
              <a:alpha val="4963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1" name="Freeform 5">
            <a:extLst>
              <a:ext uri="{FF2B5EF4-FFF2-40B4-BE49-F238E27FC236}">
                <a16:creationId xmlns:a16="http://schemas.microsoft.com/office/drawing/2014/main" id="{DD2FF4E6-3510-44B5-A46A-E1842C8635C9}"/>
              </a:ext>
            </a:extLst>
          </p:cNvPr>
          <p:cNvSpPr>
            <a:spLocks/>
          </p:cNvSpPr>
          <p:nvPr userDrawn="1"/>
        </p:nvSpPr>
        <p:spPr bwMode="auto">
          <a:xfrm>
            <a:off x="0" y="585832"/>
            <a:ext cx="1362075" cy="2540000"/>
          </a:xfrm>
          <a:custGeom>
            <a:avLst/>
            <a:gdLst>
              <a:gd name="T0" fmla="*/ 85 w 1413"/>
              <a:gd name="T1" fmla="*/ 0 h 2658"/>
              <a:gd name="T2" fmla="*/ 85 w 1413"/>
              <a:gd name="T3" fmla="*/ 0 h 2658"/>
              <a:gd name="T4" fmla="*/ 0 w 1413"/>
              <a:gd name="T5" fmla="*/ 3 h 2658"/>
              <a:gd name="T6" fmla="*/ 0 w 1413"/>
              <a:gd name="T7" fmla="*/ 15 h 2658"/>
              <a:gd name="T8" fmla="*/ 85 w 1413"/>
              <a:gd name="T9" fmla="*/ 12 h 2658"/>
              <a:gd name="T10" fmla="*/ 1402 w 1413"/>
              <a:gd name="T11" fmla="*/ 1329 h 2658"/>
              <a:gd name="T12" fmla="*/ 85 w 1413"/>
              <a:gd name="T13" fmla="*/ 2646 h 2658"/>
              <a:gd name="T14" fmla="*/ 0 w 1413"/>
              <a:gd name="T15" fmla="*/ 2643 h 2658"/>
              <a:gd name="T16" fmla="*/ 0 w 1413"/>
              <a:gd name="T17" fmla="*/ 2655 h 2658"/>
              <a:gd name="T18" fmla="*/ 85 w 1413"/>
              <a:gd name="T19" fmla="*/ 2658 h 2658"/>
              <a:gd name="T20" fmla="*/ 1413 w 1413"/>
              <a:gd name="T21" fmla="*/ 1329 h 2658"/>
              <a:gd name="T22" fmla="*/ 85 w 1413"/>
              <a:gd name="T23" fmla="*/ 0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3" h="2658">
                <a:moveTo>
                  <a:pt x="85" y="0"/>
                </a:moveTo>
                <a:lnTo>
                  <a:pt x="85" y="0"/>
                </a:lnTo>
                <a:cubicBezTo>
                  <a:pt x="56" y="0"/>
                  <a:pt x="28" y="1"/>
                  <a:pt x="0" y="3"/>
                </a:cubicBezTo>
                <a:lnTo>
                  <a:pt x="0" y="15"/>
                </a:lnTo>
                <a:cubicBezTo>
                  <a:pt x="28" y="13"/>
                  <a:pt x="56" y="12"/>
                  <a:pt x="85" y="12"/>
                </a:cubicBezTo>
                <a:cubicBezTo>
                  <a:pt x="811" y="12"/>
                  <a:pt x="1402" y="603"/>
                  <a:pt x="1402" y="1329"/>
                </a:cubicBezTo>
                <a:cubicBezTo>
                  <a:pt x="1402" y="2055"/>
                  <a:pt x="811" y="2646"/>
                  <a:pt x="85" y="2646"/>
                </a:cubicBezTo>
                <a:cubicBezTo>
                  <a:pt x="56" y="2646"/>
                  <a:pt x="28" y="2645"/>
                  <a:pt x="0" y="2643"/>
                </a:cubicBezTo>
                <a:lnTo>
                  <a:pt x="0" y="2655"/>
                </a:lnTo>
                <a:cubicBezTo>
                  <a:pt x="28" y="2656"/>
                  <a:pt x="56" y="2658"/>
                  <a:pt x="85" y="2658"/>
                </a:cubicBezTo>
                <a:cubicBezTo>
                  <a:pt x="817" y="2658"/>
                  <a:pt x="1413" y="2061"/>
                  <a:pt x="1413" y="1329"/>
                </a:cubicBezTo>
                <a:cubicBezTo>
                  <a:pt x="1413" y="596"/>
                  <a:pt x="817" y="0"/>
                  <a:pt x="8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Picture Placeholder 3">
            <a:extLst>
              <a:ext uri="{FF2B5EF4-FFF2-40B4-BE49-F238E27FC236}">
                <a16:creationId xmlns:a16="http://schemas.microsoft.com/office/drawing/2014/main" id="{3AFA9ECE-3107-4635-9028-DD254F4A48DF}"/>
              </a:ext>
            </a:extLst>
          </p:cNvPr>
          <p:cNvSpPr>
            <a:spLocks noGrp="1" noChangeAspect="1"/>
          </p:cNvSpPr>
          <p:nvPr>
            <p:ph type="pic" sz="quarter" idx="16"/>
          </p:nvPr>
        </p:nvSpPr>
        <p:spPr>
          <a:xfrm>
            <a:off x="641476" y="1105451"/>
            <a:ext cx="1426900" cy="1425600"/>
          </a:xfrm>
          <a:prstGeom prst="ellipse">
            <a:avLst/>
          </a:prstGeom>
          <a:solidFill>
            <a:schemeClr val="bg2"/>
          </a:solidFill>
        </p:spPr>
        <p:txBody>
          <a:bodyPr anchor="ctr" anchorCtr="1"/>
          <a:lstStyle>
            <a:lvl1pPr algn="ctr">
              <a:defRPr sz="1250"/>
            </a:lvl1pPr>
          </a:lstStyle>
          <a:p>
            <a:r>
              <a:rPr lang="en-US"/>
              <a:t>Click icon to add picture</a:t>
            </a:r>
            <a:endParaRPr lang="en-GB"/>
          </a:p>
        </p:txBody>
      </p:sp>
      <p:sp>
        <p:nvSpPr>
          <p:cNvPr id="3" name="Content Placeholder 2"/>
          <p:cNvSpPr>
            <a:spLocks noGrp="1"/>
          </p:cNvSpPr>
          <p:nvPr>
            <p:ph idx="1"/>
          </p:nvPr>
        </p:nvSpPr>
        <p:spPr>
          <a:xfrm>
            <a:off x="641476" y="3348018"/>
            <a:ext cx="5203253" cy="2871015"/>
          </a:xfrm>
        </p:spPr>
        <p:txBody>
          <a:bodyPr/>
          <a:lstStyle>
            <a:lvl1pPr>
              <a:spcBef>
                <a:spcPts val="1000"/>
              </a:spcBef>
              <a:spcAft>
                <a:spcPts val="600"/>
              </a:spcAft>
              <a:defRPr>
                <a:solidFill>
                  <a:schemeClr val="accent1"/>
                </a:solidFill>
                <a:latin typeface="+mj-lt"/>
              </a:defRPr>
            </a:lvl1pPr>
            <a:lvl2pPr>
              <a:spcBef>
                <a:spcPts val="0"/>
              </a:spcBef>
              <a:spcAft>
                <a:spcPts val="1000"/>
              </a:spcAft>
              <a:defRPr/>
            </a:lvl2pPr>
            <a:lvl3pPr>
              <a:spcBef>
                <a:spcPts val="0"/>
              </a:spcBef>
              <a:spcAft>
                <a:spcPts val="1000"/>
              </a:spcAft>
              <a:defRPr/>
            </a:lvl3pPr>
            <a:lvl4pPr>
              <a:spcBef>
                <a:spcPts val="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F3C66321-813D-4AE1-BEE4-4B839099F6B8}"/>
              </a:ext>
            </a:extLst>
          </p:cNvPr>
          <p:cNvSpPr>
            <a:spLocks noGrp="1"/>
          </p:cNvSpPr>
          <p:nvPr>
            <p:ph type="title" hasCustomPrompt="1"/>
          </p:nvPr>
        </p:nvSpPr>
        <p:spPr>
          <a:xfrm>
            <a:off x="2258816" y="1105451"/>
            <a:ext cx="3456000" cy="323166"/>
          </a:xfrm>
        </p:spPr>
        <p:txBody>
          <a:bodyPr/>
          <a:lstStyle>
            <a:lvl1pPr>
              <a:defRPr>
                <a:solidFill>
                  <a:schemeClr val="accent1"/>
                </a:solidFill>
              </a:defRPr>
            </a:lvl1pPr>
          </a:lstStyle>
          <a:p>
            <a:r>
              <a:rPr lang="en-US" dirty="0"/>
              <a:t>Click to add title</a:t>
            </a:r>
            <a:endParaRPr lang="en-GB" dirty="0"/>
          </a:p>
        </p:txBody>
      </p:sp>
      <p:sp>
        <p:nvSpPr>
          <p:cNvPr id="14" name="Text Placeholder 13">
            <a:extLst>
              <a:ext uri="{FF2B5EF4-FFF2-40B4-BE49-F238E27FC236}">
                <a16:creationId xmlns:a16="http://schemas.microsoft.com/office/drawing/2014/main" id="{DDD32978-F616-418F-8EDA-0F2A94872083}"/>
              </a:ext>
            </a:extLst>
          </p:cNvPr>
          <p:cNvSpPr>
            <a:spLocks noGrp="1"/>
          </p:cNvSpPr>
          <p:nvPr>
            <p:ph type="body" sz="quarter" idx="13"/>
          </p:nvPr>
        </p:nvSpPr>
        <p:spPr>
          <a:xfrm>
            <a:off x="641475" y="368300"/>
            <a:ext cx="10910131" cy="131575"/>
          </a:xfrm>
        </p:spPr>
        <p:txBody>
          <a:bodyPr>
            <a:spAutoFit/>
          </a:bodyPr>
          <a:lstStyle>
            <a:lvl1pPr>
              <a:lnSpc>
                <a:spcPct val="95000"/>
              </a:lnSpc>
              <a:defRPr sz="900" b="1" cap="all" baseline="0">
                <a:solidFill>
                  <a:schemeClr val="accent1"/>
                </a:solidFill>
              </a:defRPr>
            </a:lvl1pPr>
          </a:lstStyle>
          <a:p>
            <a:pPr lvl="0"/>
            <a:r>
              <a:rPr lang="en-US"/>
              <a:t>Click to edit Master text styles</a:t>
            </a:r>
          </a:p>
        </p:txBody>
      </p:sp>
      <p:sp>
        <p:nvSpPr>
          <p:cNvPr id="8" name="Freeform 5">
            <a:extLst>
              <a:ext uri="{FF2B5EF4-FFF2-40B4-BE49-F238E27FC236}">
                <a16:creationId xmlns:a16="http://schemas.microsoft.com/office/drawing/2014/main" id="{5B5E3055-3855-4AD7-B21D-FC844C3F59F8}"/>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6" name="Text Placeholder 15">
            <a:extLst>
              <a:ext uri="{FF2B5EF4-FFF2-40B4-BE49-F238E27FC236}">
                <a16:creationId xmlns:a16="http://schemas.microsoft.com/office/drawing/2014/main" id="{076FD130-F73B-4F27-B371-77BC517E59D0}"/>
              </a:ext>
            </a:extLst>
          </p:cNvPr>
          <p:cNvSpPr>
            <a:spLocks noGrp="1"/>
          </p:cNvSpPr>
          <p:nvPr>
            <p:ph type="body" sz="quarter" idx="14"/>
          </p:nvPr>
        </p:nvSpPr>
        <p:spPr>
          <a:xfrm>
            <a:off x="2258816" y="1410328"/>
            <a:ext cx="3456000" cy="219291"/>
          </a:xfrm>
        </p:spPr>
        <p:txBody>
          <a:bodyPr wrap="square">
            <a:spAutoFit/>
          </a:bodyPr>
          <a:lstStyle>
            <a:lvl1pPr>
              <a:lnSpc>
                <a:spcPct val="95000"/>
              </a:lnSpc>
              <a:defRPr sz="1500" b="0" cap="all" baseline="0">
                <a:solidFill>
                  <a:schemeClr val="accent1"/>
                </a:solid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2E3607F2-949F-41B1-8A28-DE0F4D896DDC}"/>
              </a:ext>
            </a:extLst>
          </p:cNvPr>
          <p:cNvSpPr>
            <a:spLocks noGrp="1"/>
          </p:cNvSpPr>
          <p:nvPr>
            <p:ph sz="quarter" idx="15"/>
          </p:nvPr>
        </p:nvSpPr>
        <p:spPr>
          <a:xfrm>
            <a:off x="6348860" y="897439"/>
            <a:ext cx="5203254" cy="1948926"/>
          </a:xfrm>
        </p:spPr>
        <p:txBody>
          <a:bodyPr/>
          <a:lstStyle>
            <a:lvl1pPr>
              <a:spcBef>
                <a:spcPts val="1000"/>
              </a:spcBef>
              <a:spcAft>
                <a:spcPts val="600"/>
              </a:spcAft>
              <a:defRPr>
                <a:solidFill>
                  <a:schemeClr val="accent1"/>
                </a:solidFill>
                <a:latin typeface="+mj-lt"/>
              </a:defRPr>
            </a:lvl1pPr>
            <a:lvl2pPr>
              <a:spcBef>
                <a:spcPts val="0"/>
              </a:spcBef>
              <a:spcAft>
                <a:spcPts val="1000"/>
              </a:spcAft>
              <a:defRPr/>
            </a:lvl2pPr>
            <a:lvl3pPr>
              <a:spcBef>
                <a:spcPts val="0"/>
              </a:spcBef>
              <a:spcAft>
                <a:spcPts val="1000"/>
              </a:spcAft>
              <a:defRPr/>
            </a:lvl3pPr>
            <a:lvl4pPr>
              <a:spcBef>
                <a:spcPts val="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Date Placeholder 2">
            <a:extLst>
              <a:ext uri="{FF2B5EF4-FFF2-40B4-BE49-F238E27FC236}">
                <a16:creationId xmlns:a16="http://schemas.microsoft.com/office/drawing/2014/main" id="{EC558E3B-74E9-4C72-9B6B-104B43927B38}"/>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7" name="Footer Placeholder 3">
            <a:extLst>
              <a:ext uri="{FF2B5EF4-FFF2-40B4-BE49-F238E27FC236}">
                <a16:creationId xmlns:a16="http://schemas.microsoft.com/office/drawing/2014/main" id="{75916A9F-C6B0-46AD-A885-B5D7827E125B}"/>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cxnSp>
        <p:nvCxnSpPr>
          <p:cNvPr id="19" name="Straight Connector 18">
            <a:extLst>
              <a:ext uri="{FF2B5EF4-FFF2-40B4-BE49-F238E27FC236}">
                <a16:creationId xmlns:a16="http://schemas.microsoft.com/office/drawing/2014/main" id="{EAC4F619-92DE-407E-B053-CB924D071E60}"/>
              </a:ext>
            </a:extLst>
          </p:cNvPr>
          <p:cNvCxnSpPr>
            <a:cxnSpLocks/>
          </p:cNvCxnSpPr>
          <p:nvPr userDrawn="1"/>
        </p:nvCxnSpPr>
        <p:spPr>
          <a:xfrm>
            <a:off x="2258816" y="1725648"/>
            <a:ext cx="3456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4816684B-93E1-4DD5-AA51-5E1C1CFB5549}"/>
              </a:ext>
            </a:extLst>
          </p:cNvPr>
          <p:cNvSpPr>
            <a:spLocks noGrp="1"/>
          </p:cNvSpPr>
          <p:nvPr>
            <p:ph type="body" sz="quarter" idx="17"/>
          </p:nvPr>
        </p:nvSpPr>
        <p:spPr>
          <a:xfrm>
            <a:off x="2258816" y="1859929"/>
            <a:ext cx="3456000" cy="847712"/>
          </a:xfrm>
        </p:spPr>
        <p:txBody>
          <a:bodyPr/>
          <a:lstStyle>
            <a:lvl1pPr>
              <a:defRPr sz="800"/>
            </a:lvl1pPr>
          </a:lstStyle>
          <a:p>
            <a:pPr lvl="0"/>
            <a:r>
              <a:rPr lang="en-US"/>
              <a:t>Click to edit Master text styles</a:t>
            </a:r>
          </a:p>
        </p:txBody>
      </p:sp>
      <p:sp>
        <p:nvSpPr>
          <p:cNvPr id="18" name="Content Placeholder 5">
            <a:extLst>
              <a:ext uri="{FF2B5EF4-FFF2-40B4-BE49-F238E27FC236}">
                <a16:creationId xmlns:a16="http://schemas.microsoft.com/office/drawing/2014/main" id="{EC14B0F2-C061-438F-9CA0-5C04EF7DCE99}"/>
              </a:ext>
            </a:extLst>
          </p:cNvPr>
          <p:cNvSpPr>
            <a:spLocks noGrp="1"/>
          </p:cNvSpPr>
          <p:nvPr>
            <p:ph sz="quarter" idx="18"/>
          </p:nvPr>
        </p:nvSpPr>
        <p:spPr>
          <a:xfrm>
            <a:off x="6348860" y="3346233"/>
            <a:ext cx="5203254" cy="2872800"/>
          </a:xfrm>
        </p:spPr>
        <p:txBody>
          <a:bodyPr/>
          <a:lstStyle>
            <a:lvl1pPr>
              <a:spcBef>
                <a:spcPts val="1000"/>
              </a:spcBef>
              <a:spcAft>
                <a:spcPts val="600"/>
              </a:spcAft>
              <a:defRPr>
                <a:solidFill>
                  <a:schemeClr val="accent1"/>
                </a:solidFill>
                <a:latin typeface="+mj-lt"/>
              </a:defRPr>
            </a:lvl1pPr>
            <a:lvl2pPr>
              <a:spcBef>
                <a:spcPts val="0"/>
              </a:spcBef>
              <a:spcAft>
                <a:spcPts val="1000"/>
              </a:spcAft>
              <a:defRPr/>
            </a:lvl2pPr>
            <a:lvl3pPr>
              <a:spcBef>
                <a:spcPts val="0"/>
              </a:spcBef>
              <a:spcAft>
                <a:spcPts val="1000"/>
              </a:spcAft>
              <a:defRPr/>
            </a:lvl3pPr>
            <a:lvl4pPr>
              <a:spcBef>
                <a:spcPts val="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a:extLst>
              <a:ext uri="{FF2B5EF4-FFF2-40B4-BE49-F238E27FC236}">
                <a16:creationId xmlns:a16="http://schemas.microsoft.com/office/drawing/2014/main" id="{7EB9C01D-CCC5-4B86-9735-FD7D37A8D417}"/>
              </a:ext>
            </a:extLst>
          </p:cNvPr>
          <p:cNvSpPr>
            <a:spLocks noGrp="1"/>
          </p:cNvSpPr>
          <p:nvPr>
            <p:ph type="sldNum" sz="quarter" idx="21"/>
          </p:nvPr>
        </p:nvSpPr>
        <p:spPr/>
        <p:txBody>
          <a:bodyPr/>
          <a:lstStyle/>
          <a:p>
            <a:fld id="{8B711A74-15B7-4AB2-B29D-E8BB2E453FF1}" type="slidenum">
              <a:rPr lang="en-GB" smtClean="0"/>
              <a:pPr/>
              <a:t>‹#›</a:t>
            </a:fld>
            <a:endParaRPr lang="en-GB"/>
          </a:p>
        </p:txBody>
      </p:sp>
    </p:spTree>
    <p:extLst>
      <p:ext uri="{BB962C8B-B14F-4D97-AF65-F5344CB8AC3E}">
        <p14:creationId xmlns:p14="http://schemas.microsoft.com/office/powerpoint/2010/main" val="184870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82" userDrawn="1">
          <p15:clr>
            <a:srgbClr val="FBAE40"/>
          </p15:clr>
        </p15:guide>
        <p15:guide id="3" pos="3999" userDrawn="1">
          <p15:clr>
            <a:srgbClr val="FBAE40"/>
          </p15:clr>
        </p15:guide>
        <p15:guide id="4" orient="horz" pos="13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bg>
      <p:bgPr>
        <a:solidFill>
          <a:schemeClr val="accent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5E96244-F251-4C52-BE15-ABC68706E579}"/>
              </a:ext>
            </a:extLst>
          </p:cNvPr>
          <p:cNvSpPr>
            <a:spLocks noGrp="1"/>
          </p:cNvSpPr>
          <p:nvPr>
            <p:ph type="title" hasCustomPrompt="1"/>
          </p:nvPr>
        </p:nvSpPr>
        <p:spPr>
          <a:xfrm>
            <a:off x="1619512" y="1764000"/>
            <a:ext cx="9932602" cy="775597"/>
          </a:xfrm>
        </p:spPr>
        <p:txBody>
          <a:bodyPr anchor="t" anchorCtr="0"/>
          <a:lstStyle>
            <a:lvl1pPr>
              <a:defRPr sz="6000">
                <a:solidFill>
                  <a:schemeClr val="accent1"/>
                </a:solidFill>
              </a:defRPr>
            </a:lvl1pPr>
          </a:lstStyle>
          <a:p>
            <a:r>
              <a:rPr lang="en-US" dirty="0"/>
              <a:t>Click to add title</a:t>
            </a:r>
            <a:endParaRPr lang="en-GB" dirty="0"/>
          </a:p>
        </p:txBody>
      </p:sp>
      <p:sp>
        <p:nvSpPr>
          <p:cNvPr id="13" name="Freeform 5">
            <a:extLst>
              <a:ext uri="{FF2B5EF4-FFF2-40B4-BE49-F238E27FC236}">
                <a16:creationId xmlns:a16="http://schemas.microsoft.com/office/drawing/2014/main" id="{D8409C46-1761-4538-9500-D4DCF80F496A}"/>
              </a:ext>
            </a:extLst>
          </p:cNvPr>
          <p:cNvSpPr>
            <a:spLocks noChangeAspect="1" noEditPoints="1"/>
          </p:cNvSpPr>
          <p:nvPr userDrawn="1"/>
        </p:nvSpPr>
        <p:spPr bwMode="auto">
          <a:xfrm>
            <a:off x="9074829" y="598258"/>
            <a:ext cx="2477284" cy="291600"/>
          </a:xfrm>
          <a:custGeom>
            <a:avLst/>
            <a:gdLst>
              <a:gd name="T0" fmla="*/ 1679 w 5200"/>
              <a:gd name="T1" fmla="*/ 0 h 611"/>
              <a:gd name="T2" fmla="*/ 1679 w 5200"/>
              <a:gd name="T3" fmla="*/ 257 h 611"/>
              <a:gd name="T4" fmla="*/ 1707 w 5200"/>
              <a:gd name="T5" fmla="*/ 523 h 611"/>
              <a:gd name="T6" fmla="*/ 1805 w 5200"/>
              <a:gd name="T7" fmla="*/ 287 h 611"/>
              <a:gd name="T8" fmla="*/ 85 w 5200"/>
              <a:gd name="T9" fmla="*/ 0 h 611"/>
              <a:gd name="T10" fmla="*/ 238 w 5200"/>
              <a:gd name="T11" fmla="*/ 0 h 611"/>
              <a:gd name="T12" fmla="*/ 238 w 5200"/>
              <a:gd name="T13" fmla="*/ 275 h 611"/>
              <a:gd name="T14" fmla="*/ 441 w 5200"/>
              <a:gd name="T15" fmla="*/ 609 h 611"/>
              <a:gd name="T16" fmla="*/ 1469 w 5200"/>
              <a:gd name="T17" fmla="*/ 609 h 611"/>
              <a:gd name="T18" fmla="*/ 3014 w 5200"/>
              <a:gd name="T19" fmla="*/ 1 h 611"/>
              <a:gd name="T20" fmla="*/ 3014 w 5200"/>
              <a:gd name="T21" fmla="*/ 1 h 611"/>
              <a:gd name="T22" fmla="*/ 3177 w 5200"/>
              <a:gd name="T23" fmla="*/ 608 h 611"/>
              <a:gd name="T24" fmla="*/ 3091 w 5200"/>
              <a:gd name="T25" fmla="*/ 305 h 611"/>
              <a:gd name="T26" fmla="*/ 1125 w 5200"/>
              <a:gd name="T27" fmla="*/ 385 h 611"/>
              <a:gd name="T28" fmla="*/ 987 w 5200"/>
              <a:gd name="T29" fmla="*/ 0 h 611"/>
              <a:gd name="T30" fmla="*/ 960 w 5200"/>
              <a:gd name="T31" fmla="*/ 609 h 611"/>
              <a:gd name="T32" fmla="*/ 960 w 5200"/>
              <a:gd name="T33" fmla="*/ 0 h 611"/>
              <a:gd name="T34" fmla="*/ 2248 w 5200"/>
              <a:gd name="T35" fmla="*/ 223 h 611"/>
              <a:gd name="T36" fmla="*/ 2386 w 5200"/>
              <a:gd name="T37" fmla="*/ 609 h 611"/>
              <a:gd name="T38" fmla="*/ 2409 w 5200"/>
              <a:gd name="T39" fmla="*/ 0 h 611"/>
              <a:gd name="T40" fmla="*/ 2409 w 5200"/>
              <a:gd name="T41" fmla="*/ 523 h 611"/>
              <a:gd name="T42" fmla="*/ 2409 w 5200"/>
              <a:gd name="T43" fmla="*/ 0 h 611"/>
              <a:gd name="T44" fmla="*/ 3880 w 5200"/>
              <a:gd name="T45" fmla="*/ 523 h 611"/>
              <a:gd name="T46" fmla="*/ 3657 w 5200"/>
              <a:gd name="T47" fmla="*/ 223 h 611"/>
              <a:gd name="T48" fmla="*/ 3903 w 5200"/>
              <a:gd name="T49" fmla="*/ 0 h 611"/>
              <a:gd name="T50" fmla="*/ 4040 w 5200"/>
              <a:gd name="T51" fmla="*/ 385 h 611"/>
              <a:gd name="T52" fmla="*/ 3903 w 5200"/>
              <a:gd name="T53" fmla="*/ 0 h 611"/>
              <a:gd name="T54" fmla="*/ 4857 w 5200"/>
              <a:gd name="T55" fmla="*/ 451 h 611"/>
              <a:gd name="T56" fmla="*/ 4842 w 5200"/>
              <a:gd name="T57" fmla="*/ 607 h 611"/>
              <a:gd name="T58" fmla="*/ 4934 w 5200"/>
              <a:gd name="T59" fmla="*/ 451 h 611"/>
              <a:gd name="T60" fmla="*/ 4650 w 5200"/>
              <a:gd name="T61" fmla="*/ 475 h 611"/>
              <a:gd name="T62" fmla="*/ 4675 w 5200"/>
              <a:gd name="T63" fmla="*/ 513 h 611"/>
              <a:gd name="T64" fmla="*/ 4709 w 5200"/>
              <a:gd name="T65" fmla="*/ 547 h 611"/>
              <a:gd name="T66" fmla="*/ 4591 w 5200"/>
              <a:gd name="T67" fmla="*/ 510 h 611"/>
              <a:gd name="T68" fmla="*/ 4482 w 5200"/>
              <a:gd name="T69" fmla="*/ 551 h 611"/>
              <a:gd name="T70" fmla="*/ 4427 w 5200"/>
              <a:gd name="T71" fmla="*/ 607 h 611"/>
              <a:gd name="T72" fmla="*/ 4482 w 5200"/>
              <a:gd name="T73" fmla="*/ 451 h 611"/>
              <a:gd name="T74" fmla="*/ 5134 w 5200"/>
              <a:gd name="T75" fmla="*/ 224 h 611"/>
              <a:gd name="T76" fmla="*/ 5134 w 5200"/>
              <a:gd name="T77" fmla="*/ 352 h 611"/>
              <a:gd name="T78" fmla="*/ 5016 w 5200"/>
              <a:gd name="T79" fmla="*/ 287 h 611"/>
              <a:gd name="T80" fmla="*/ 4928 w 5200"/>
              <a:gd name="T81" fmla="*/ 224 h 611"/>
              <a:gd name="T82" fmla="*/ 4961 w 5200"/>
              <a:gd name="T83" fmla="*/ 315 h 611"/>
              <a:gd name="T84" fmla="*/ 4826 w 5200"/>
              <a:gd name="T85" fmla="*/ 224 h 611"/>
              <a:gd name="T86" fmla="*/ 4807 w 5200"/>
              <a:gd name="T87" fmla="*/ 380 h 611"/>
              <a:gd name="T88" fmla="*/ 4596 w 5200"/>
              <a:gd name="T89" fmla="*/ 315 h 611"/>
              <a:gd name="T90" fmla="*/ 4661 w 5200"/>
              <a:gd name="T91" fmla="*/ 251 h 611"/>
              <a:gd name="T92" fmla="*/ 4662 w 5200"/>
              <a:gd name="T93" fmla="*/ 352 h 611"/>
              <a:gd name="T94" fmla="*/ 4428 w 5200"/>
              <a:gd name="T95" fmla="*/ 224 h 611"/>
              <a:gd name="T96" fmla="*/ 4493 w 5200"/>
              <a:gd name="T97" fmla="*/ 352 h 611"/>
              <a:gd name="T98" fmla="*/ 4998 w 5200"/>
              <a:gd name="T99" fmla="*/ 26 h 611"/>
              <a:gd name="T100" fmla="*/ 4924 w 5200"/>
              <a:gd name="T101" fmla="*/ 155 h 611"/>
              <a:gd name="T102" fmla="*/ 4809 w 5200"/>
              <a:gd name="T103" fmla="*/ 155 h 611"/>
              <a:gd name="T104" fmla="*/ 4782 w 5200"/>
              <a:gd name="T105" fmla="*/ 48 h 611"/>
              <a:gd name="T106" fmla="*/ 4749 w 5200"/>
              <a:gd name="T107" fmla="*/ 155 h 611"/>
              <a:gd name="T108" fmla="*/ 4605 w 5200"/>
              <a:gd name="T109" fmla="*/ 90 h 611"/>
              <a:gd name="T110" fmla="*/ 4670 w 5200"/>
              <a:gd name="T111" fmla="*/ 26 h 611"/>
              <a:gd name="T112" fmla="*/ 4671 w 5200"/>
              <a:gd name="T113" fmla="*/ 128 h 611"/>
              <a:gd name="T114" fmla="*/ 4514 w 5200"/>
              <a:gd name="T115" fmla="*/ 155 h 611"/>
              <a:gd name="T116" fmla="*/ 4395 w 5200"/>
              <a:gd name="T1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0" h="611">
                <a:moveTo>
                  <a:pt x="1805" y="287"/>
                </a:moveTo>
                <a:lnTo>
                  <a:pt x="1805" y="287"/>
                </a:lnTo>
                <a:lnTo>
                  <a:pt x="1805" y="287"/>
                </a:lnTo>
                <a:cubicBezTo>
                  <a:pt x="1870" y="217"/>
                  <a:pt x="1865" y="108"/>
                  <a:pt x="1795" y="44"/>
                </a:cubicBezTo>
                <a:cubicBezTo>
                  <a:pt x="1763" y="15"/>
                  <a:pt x="1722" y="0"/>
                  <a:pt x="1679" y="0"/>
                </a:cubicBezTo>
                <a:lnTo>
                  <a:pt x="1580" y="0"/>
                </a:lnTo>
                <a:lnTo>
                  <a:pt x="1580" y="85"/>
                </a:lnTo>
                <a:lnTo>
                  <a:pt x="1679" y="85"/>
                </a:lnTo>
                <a:cubicBezTo>
                  <a:pt x="1727" y="85"/>
                  <a:pt x="1765" y="123"/>
                  <a:pt x="1765" y="171"/>
                </a:cubicBezTo>
                <a:cubicBezTo>
                  <a:pt x="1765" y="219"/>
                  <a:pt x="1727" y="257"/>
                  <a:pt x="1679" y="257"/>
                </a:cubicBezTo>
                <a:lnTo>
                  <a:pt x="1580" y="257"/>
                </a:lnTo>
                <a:lnTo>
                  <a:pt x="1580" y="343"/>
                </a:lnTo>
                <a:lnTo>
                  <a:pt x="1707" y="343"/>
                </a:lnTo>
                <a:cubicBezTo>
                  <a:pt x="1757" y="343"/>
                  <a:pt x="1797" y="384"/>
                  <a:pt x="1797" y="433"/>
                </a:cubicBezTo>
                <a:cubicBezTo>
                  <a:pt x="1797" y="483"/>
                  <a:pt x="1757" y="523"/>
                  <a:pt x="1707" y="523"/>
                </a:cubicBezTo>
                <a:lnTo>
                  <a:pt x="1580" y="523"/>
                </a:lnTo>
                <a:lnTo>
                  <a:pt x="1580" y="609"/>
                </a:lnTo>
                <a:lnTo>
                  <a:pt x="1707" y="609"/>
                </a:lnTo>
                <a:cubicBezTo>
                  <a:pt x="1805" y="609"/>
                  <a:pt x="1883" y="530"/>
                  <a:pt x="1883" y="433"/>
                </a:cubicBezTo>
                <a:cubicBezTo>
                  <a:pt x="1883" y="374"/>
                  <a:pt x="1854" y="320"/>
                  <a:pt x="1805" y="287"/>
                </a:cubicBezTo>
                <a:lnTo>
                  <a:pt x="1805" y="287"/>
                </a:lnTo>
                <a:close/>
                <a:moveTo>
                  <a:pt x="0" y="609"/>
                </a:moveTo>
                <a:lnTo>
                  <a:pt x="0" y="609"/>
                </a:lnTo>
                <a:lnTo>
                  <a:pt x="85" y="609"/>
                </a:lnTo>
                <a:lnTo>
                  <a:pt x="85" y="0"/>
                </a:lnTo>
                <a:lnTo>
                  <a:pt x="0" y="0"/>
                </a:lnTo>
                <a:lnTo>
                  <a:pt x="0" y="609"/>
                </a:lnTo>
                <a:close/>
                <a:moveTo>
                  <a:pt x="403" y="105"/>
                </a:moveTo>
                <a:lnTo>
                  <a:pt x="403" y="105"/>
                </a:lnTo>
                <a:cubicBezTo>
                  <a:pt x="373" y="41"/>
                  <a:pt x="309" y="0"/>
                  <a:pt x="238" y="0"/>
                </a:cubicBezTo>
                <a:lnTo>
                  <a:pt x="113" y="0"/>
                </a:lnTo>
                <a:lnTo>
                  <a:pt x="113" y="85"/>
                </a:lnTo>
                <a:lnTo>
                  <a:pt x="238" y="85"/>
                </a:lnTo>
                <a:cubicBezTo>
                  <a:pt x="291" y="85"/>
                  <a:pt x="333" y="127"/>
                  <a:pt x="333" y="180"/>
                </a:cubicBezTo>
                <a:cubicBezTo>
                  <a:pt x="333" y="232"/>
                  <a:pt x="291" y="275"/>
                  <a:pt x="238" y="275"/>
                </a:cubicBezTo>
                <a:lnTo>
                  <a:pt x="113" y="275"/>
                </a:lnTo>
                <a:lnTo>
                  <a:pt x="113" y="361"/>
                </a:lnTo>
                <a:lnTo>
                  <a:pt x="225" y="361"/>
                </a:lnTo>
                <a:lnTo>
                  <a:pt x="345" y="609"/>
                </a:lnTo>
                <a:lnTo>
                  <a:pt x="441" y="609"/>
                </a:lnTo>
                <a:lnTo>
                  <a:pt x="312" y="345"/>
                </a:lnTo>
                <a:cubicBezTo>
                  <a:pt x="403" y="303"/>
                  <a:pt x="444" y="196"/>
                  <a:pt x="403" y="105"/>
                </a:cubicBezTo>
                <a:lnTo>
                  <a:pt x="403" y="105"/>
                </a:lnTo>
                <a:close/>
                <a:moveTo>
                  <a:pt x="1469" y="609"/>
                </a:moveTo>
                <a:lnTo>
                  <a:pt x="1469" y="609"/>
                </a:lnTo>
                <a:lnTo>
                  <a:pt x="1555" y="609"/>
                </a:lnTo>
                <a:lnTo>
                  <a:pt x="1555" y="0"/>
                </a:lnTo>
                <a:lnTo>
                  <a:pt x="1469" y="0"/>
                </a:lnTo>
                <a:lnTo>
                  <a:pt x="1469" y="609"/>
                </a:lnTo>
                <a:close/>
                <a:moveTo>
                  <a:pt x="3014" y="1"/>
                </a:moveTo>
                <a:lnTo>
                  <a:pt x="3014" y="1"/>
                </a:lnTo>
                <a:lnTo>
                  <a:pt x="2914" y="1"/>
                </a:lnTo>
                <a:lnTo>
                  <a:pt x="3080" y="277"/>
                </a:lnTo>
                <a:lnTo>
                  <a:pt x="3130" y="193"/>
                </a:lnTo>
                <a:lnTo>
                  <a:pt x="3014" y="1"/>
                </a:lnTo>
                <a:lnTo>
                  <a:pt x="3014" y="1"/>
                </a:lnTo>
                <a:close/>
                <a:moveTo>
                  <a:pt x="3091" y="305"/>
                </a:moveTo>
                <a:lnTo>
                  <a:pt x="3091" y="305"/>
                </a:lnTo>
                <a:lnTo>
                  <a:pt x="3091" y="608"/>
                </a:lnTo>
                <a:lnTo>
                  <a:pt x="3177" y="608"/>
                </a:lnTo>
                <a:lnTo>
                  <a:pt x="3177" y="329"/>
                </a:lnTo>
                <a:lnTo>
                  <a:pt x="3375" y="1"/>
                </a:lnTo>
                <a:lnTo>
                  <a:pt x="3275" y="1"/>
                </a:lnTo>
                <a:lnTo>
                  <a:pt x="3091" y="305"/>
                </a:lnTo>
                <a:lnTo>
                  <a:pt x="3091" y="305"/>
                </a:lnTo>
                <a:close/>
                <a:moveTo>
                  <a:pt x="987" y="0"/>
                </a:moveTo>
                <a:lnTo>
                  <a:pt x="987" y="0"/>
                </a:lnTo>
                <a:lnTo>
                  <a:pt x="987" y="85"/>
                </a:lnTo>
                <a:cubicBezTo>
                  <a:pt x="1063" y="85"/>
                  <a:pt x="1125" y="147"/>
                  <a:pt x="1125" y="223"/>
                </a:cubicBezTo>
                <a:lnTo>
                  <a:pt x="1125" y="385"/>
                </a:lnTo>
                <a:cubicBezTo>
                  <a:pt x="1125" y="461"/>
                  <a:pt x="1063" y="523"/>
                  <a:pt x="987" y="523"/>
                </a:cubicBezTo>
                <a:lnTo>
                  <a:pt x="987" y="609"/>
                </a:lnTo>
                <a:cubicBezTo>
                  <a:pt x="1111" y="609"/>
                  <a:pt x="1211" y="509"/>
                  <a:pt x="1211" y="385"/>
                </a:cubicBezTo>
                <a:lnTo>
                  <a:pt x="1211" y="223"/>
                </a:lnTo>
                <a:cubicBezTo>
                  <a:pt x="1211" y="99"/>
                  <a:pt x="1111" y="0"/>
                  <a:pt x="987" y="0"/>
                </a:cubicBezTo>
                <a:lnTo>
                  <a:pt x="987" y="0"/>
                </a:lnTo>
                <a:close/>
                <a:moveTo>
                  <a:pt x="737" y="223"/>
                </a:moveTo>
                <a:lnTo>
                  <a:pt x="737" y="223"/>
                </a:lnTo>
                <a:lnTo>
                  <a:pt x="737" y="385"/>
                </a:lnTo>
                <a:cubicBezTo>
                  <a:pt x="737" y="509"/>
                  <a:pt x="837" y="609"/>
                  <a:pt x="960" y="609"/>
                </a:cubicBezTo>
                <a:lnTo>
                  <a:pt x="960" y="523"/>
                </a:lnTo>
                <a:cubicBezTo>
                  <a:pt x="884" y="523"/>
                  <a:pt x="823" y="461"/>
                  <a:pt x="823" y="385"/>
                </a:cubicBezTo>
                <a:lnTo>
                  <a:pt x="823" y="223"/>
                </a:lnTo>
                <a:cubicBezTo>
                  <a:pt x="823" y="147"/>
                  <a:pt x="884" y="85"/>
                  <a:pt x="960" y="85"/>
                </a:cubicBezTo>
                <a:lnTo>
                  <a:pt x="960" y="0"/>
                </a:lnTo>
                <a:cubicBezTo>
                  <a:pt x="837" y="0"/>
                  <a:pt x="737" y="99"/>
                  <a:pt x="737" y="223"/>
                </a:cubicBezTo>
                <a:lnTo>
                  <a:pt x="737" y="223"/>
                </a:lnTo>
                <a:close/>
                <a:moveTo>
                  <a:pt x="2248" y="385"/>
                </a:moveTo>
                <a:lnTo>
                  <a:pt x="2248" y="385"/>
                </a:lnTo>
                <a:lnTo>
                  <a:pt x="2248" y="223"/>
                </a:lnTo>
                <a:cubicBezTo>
                  <a:pt x="2248" y="147"/>
                  <a:pt x="2310" y="85"/>
                  <a:pt x="2386" y="85"/>
                </a:cubicBezTo>
                <a:lnTo>
                  <a:pt x="2386" y="0"/>
                </a:lnTo>
                <a:cubicBezTo>
                  <a:pt x="2262" y="0"/>
                  <a:pt x="2162" y="99"/>
                  <a:pt x="2162" y="223"/>
                </a:cubicBezTo>
                <a:lnTo>
                  <a:pt x="2162" y="385"/>
                </a:lnTo>
                <a:cubicBezTo>
                  <a:pt x="2162" y="509"/>
                  <a:pt x="2262" y="609"/>
                  <a:pt x="2386" y="609"/>
                </a:cubicBezTo>
                <a:lnTo>
                  <a:pt x="2386" y="609"/>
                </a:lnTo>
                <a:lnTo>
                  <a:pt x="2386" y="523"/>
                </a:lnTo>
                <a:cubicBezTo>
                  <a:pt x="2310" y="523"/>
                  <a:pt x="2248" y="461"/>
                  <a:pt x="2248" y="385"/>
                </a:cubicBezTo>
                <a:lnTo>
                  <a:pt x="2248" y="385"/>
                </a:lnTo>
                <a:close/>
                <a:moveTo>
                  <a:pt x="2409" y="0"/>
                </a:moveTo>
                <a:lnTo>
                  <a:pt x="2409" y="0"/>
                </a:lnTo>
                <a:lnTo>
                  <a:pt x="2409" y="85"/>
                </a:lnTo>
                <a:cubicBezTo>
                  <a:pt x="2485" y="85"/>
                  <a:pt x="2546" y="147"/>
                  <a:pt x="2546" y="223"/>
                </a:cubicBezTo>
                <a:lnTo>
                  <a:pt x="2546" y="385"/>
                </a:lnTo>
                <a:cubicBezTo>
                  <a:pt x="2546" y="461"/>
                  <a:pt x="2485" y="523"/>
                  <a:pt x="2409" y="523"/>
                </a:cubicBezTo>
                <a:lnTo>
                  <a:pt x="2409" y="609"/>
                </a:lnTo>
                <a:cubicBezTo>
                  <a:pt x="2532" y="609"/>
                  <a:pt x="2632" y="509"/>
                  <a:pt x="2632" y="385"/>
                </a:cubicBezTo>
                <a:lnTo>
                  <a:pt x="2632" y="223"/>
                </a:lnTo>
                <a:cubicBezTo>
                  <a:pt x="2632" y="99"/>
                  <a:pt x="2532" y="0"/>
                  <a:pt x="2409" y="0"/>
                </a:cubicBezTo>
                <a:lnTo>
                  <a:pt x="2409" y="0"/>
                </a:lnTo>
                <a:close/>
                <a:moveTo>
                  <a:pt x="3657" y="223"/>
                </a:moveTo>
                <a:lnTo>
                  <a:pt x="3657" y="223"/>
                </a:lnTo>
                <a:lnTo>
                  <a:pt x="3657" y="385"/>
                </a:lnTo>
                <a:cubicBezTo>
                  <a:pt x="3656" y="509"/>
                  <a:pt x="3756" y="609"/>
                  <a:pt x="3880" y="609"/>
                </a:cubicBezTo>
                <a:lnTo>
                  <a:pt x="3880" y="523"/>
                </a:lnTo>
                <a:cubicBezTo>
                  <a:pt x="3804" y="523"/>
                  <a:pt x="3742" y="461"/>
                  <a:pt x="3742" y="385"/>
                </a:cubicBezTo>
                <a:lnTo>
                  <a:pt x="3742" y="223"/>
                </a:lnTo>
                <a:cubicBezTo>
                  <a:pt x="3742" y="147"/>
                  <a:pt x="3804" y="85"/>
                  <a:pt x="3880" y="85"/>
                </a:cubicBezTo>
                <a:lnTo>
                  <a:pt x="3880" y="0"/>
                </a:lnTo>
                <a:cubicBezTo>
                  <a:pt x="3756" y="0"/>
                  <a:pt x="3656" y="99"/>
                  <a:pt x="3657" y="223"/>
                </a:cubicBezTo>
                <a:lnTo>
                  <a:pt x="3657" y="223"/>
                </a:lnTo>
                <a:close/>
                <a:moveTo>
                  <a:pt x="3903" y="0"/>
                </a:moveTo>
                <a:lnTo>
                  <a:pt x="3903" y="0"/>
                </a:lnTo>
                <a:lnTo>
                  <a:pt x="3903" y="0"/>
                </a:lnTo>
                <a:lnTo>
                  <a:pt x="3903" y="0"/>
                </a:lnTo>
                <a:close/>
                <a:moveTo>
                  <a:pt x="3903" y="0"/>
                </a:moveTo>
                <a:lnTo>
                  <a:pt x="3903" y="0"/>
                </a:lnTo>
                <a:lnTo>
                  <a:pt x="3903" y="85"/>
                </a:lnTo>
                <a:cubicBezTo>
                  <a:pt x="3979" y="85"/>
                  <a:pt x="4041" y="147"/>
                  <a:pt x="4040" y="223"/>
                </a:cubicBezTo>
                <a:lnTo>
                  <a:pt x="4040" y="385"/>
                </a:lnTo>
                <a:cubicBezTo>
                  <a:pt x="4041" y="461"/>
                  <a:pt x="3979" y="523"/>
                  <a:pt x="3903" y="523"/>
                </a:cubicBezTo>
                <a:lnTo>
                  <a:pt x="3903" y="609"/>
                </a:lnTo>
                <a:cubicBezTo>
                  <a:pt x="4026" y="609"/>
                  <a:pt x="4126" y="509"/>
                  <a:pt x="4126" y="385"/>
                </a:cubicBezTo>
                <a:lnTo>
                  <a:pt x="4126" y="223"/>
                </a:lnTo>
                <a:cubicBezTo>
                  <a:pt x="4126" y="99"/>
                  <a:pt x="4026" y="0"/>
                  <a:pt x="3903" y="0"/>
                </a:cubicBezTo>
                <a:lnTo>
                  <a:pt x="3903" y="0"/>
                </a:lnTo>
                <a:close/>
                <a:moveTo>
                  <a:pt x="4911" y="562"/>
                </a:moveTo>
                <a:lnTo>
                  <a:pt x="4911" y="562"/>
                </a:lnTo>
                <a:lnTo>
                  <a:pt x="4883" y="451"/>
                </a:lnTo>
                <a:lnTo>
                  <a:pt x="4857" y="451"/>
                </a:lnTo>
                <a:lnTo>
                  <a:pt x="4829" y="562"/>
                </a:lnTo>
                <a:lnTo>
                  <a:pt x="4806" y="451"/>
                </a:lnTo>
                <a:lnTo>
                  <a:pt x="4773" y="451"/>
                </a:lnTo>
                <a:lnTo>
                  <a:pt x="4812" y="607"/>
                </a:lnTo>
                <a:lnTo>
                  <a:pt x="4842" y="607"/>
                </a:lnTo>
                <a:lnTo>
                  <a:pt x="4870" y="504"/>
                </a:lnTo>
                <a:lnTo>
                  <a:pt x="4898" y="607"/>
                </a:lnTo>
                <a:lnTo>
                  <a:pt x="4928" y="607"/>
                </a:lnTo>
                <a:lnTo>
                  <a:pt x="4967" y="451"/>
                </a:lnTo>
                <a:lnTo>
                  <a:pt x="4934" y="451"/>
                </a:lnTo>
                <a:lnTo>
                  <a:pt x="4911" y="562"/>
                </a:lnTo>
                <a:lnTo>
                  <a:pt x="4911" y="562"/>
                </a:lnTo>
                <a:close/>
                <a:moveTo>
                  <a:pt x="4675" y="513"/>
                </a:moveTo>
                <a:lnTo>
                  <a:pt x="4675" y="513"/>
                </a:lnTo>
                <a:cubicBezTo>
                  <a:pt x="4675" y="485"/>
                  <a:pt x="4669" y="475"/>
                  <a:pt x="4650" y="475"/>
                </a:cubicBezTo>
                <a:cubicBezTo>
                  <a:pt x="4631" y="475"/>
                  <a:pt x="4625" y="485"/>
                  <a:pt x="4625" y="513"/>
                </a:cubicBezTo>
                <a:lnTo>
                  <a:pt x="4625" y="544"/>
                </a:lnTo>
                <a:cubicBezTo>
                  <a:pt x="4625" y="573"/>
                  <a:pt x="4631" y="582"/>
                  <a:pt x="4650" y="582"/>
                </a:cubicBezTo>
                <a:cubicBezTo>
                  <a:pt x="4669" y="582"/>
                  <a:pt x="4675" y="573"/>
                  <a:pt x="4675" y="544"/>
                </a:cubicBezTo>
                <a:lnTo>
                  <a:pt x="4675" y="513"/>
                </a:lnTo>
                <a:lnTo>
                  <a:pt x="4675" y="513"/>
                </a:lnTo>
                <a:close/>
                <a:moveTo>
                  <a:pt x="4698" y="467"/>
                </a:moveTo>
                <a:lnTo>
                  <a:pt x="4698" y="467"/>
                </a:lnTo>
                <a:cubicBezTo>
                  <a:pt x="4706" y="480"/>
                  <a:pt x="4710" y="495"/>
                  <a:pt x="4709" y="510"/>
                </a:cubicBezTo>
                <a:lnTo>
                  <a:pt x="4709" y="547"/>
                </a:lnTo>
                <a:cubicBezTo>
                  <a:pt x="4709" y="570"/>
                  <a:pt x="4705" y="583"/>
                  <a:pt x="4696" y="593"/>
                </a:cubicBezTo>
                <a:cubicBezTo>
                  <a:pt x="4684" y="605"/>
                  <a:pt x="4667" y="611"/>
                  <a:pt x="4650" y="609"/>
                </a:cubicBezTo>
                <a:cubicBezTo>
                  <a:pt x="4627" y="609"/>
                  <a:pt x="4612" y="604"/>
                  <a:pt x="4602" y="591"/>
                </a:cubicBezTo>
                <a:cubicBezTo>
                  <a:pt x="4593" y="578"/>
                  <a:pt x="4590" y="562"/>
                  <a:pt x="4591" y="547"/>
                </a:cubicBezTo>
                <a:lnTo>
                  <a:pt x="4591" y="510"/>
                </a:lnTo>
                <a:cubicBezTo>
                  <a:pt x="4591" y="487"/>
                  <a:pt x="4595" y="474"/>
                  <a:pt x="4604" y="464"/>
                </a:cubicBezTo>
                <a:cubicBezTo>
                  <a:pt x="4616" y="452"/>
                  <a:pt x="4633" y="446"/>
                  <a:pt x="4650" y="448"/>
                </a:cubicBezTo>
                <a:cubicBezTo>
                  <a:pt x="4673" y="448"/>
                  <a:pt x="4688" y="454"/>
                  <a:pt x="4698" y="467"/>
                </a:cubicBezTo>
                <a:lnTo>
                  <a:pt x="4698" y="467"/>
                </a:lnTo>
                <a:close/>
                <a:moveTo>
                  <a:pt x="4482" y="551"/>
                </a:moveTo>
                <a:lnTo>
                  <a:pt x="4482" y="551"/>
                </a:lnTo>
                <a:lnTo>
                  <a:pt x="4427" y="451"/>
                </a:lnTo>
                <a:lnTo>
                  <a:pt x="4395" y="451"/>
                </a:lnTo>
                <a:lnTo>
                  <a:pt x="4395" y="607"/>
                </a:lnTo>
                <a:lnTo>
                  <a:pt x="4427" y="607"/>
                </a:lnTo>
                <a:lnTo>
                  <a:pt x="4427" y="507"/>
                </a:lnTo>
                <a:lnTo>
                  <a:pt x="4482" y="607"/>
                </a:lnTo>
                <a:lnTo>
                  <a:pt x="4514" y="607"/>
                </a:lnTo>
                <a:lnTo>
                  <a:pt x="4514" y="451"/>
                </a:lnTo>
                <a:lnTo>
                  <a:pt x="4482" y="451"/>
                </a:lnTo>
                <a:lnTo>
                  <a:pt x="4482" y="551"/>
                </a:lnTo>
                <a:lnTo>
                  <a:pt x="4482" y="551"/>
                </a:lnTo>
                <a:close/>
                <a:moveTo>
                  <a:pt x="5134" y="352"/>
                </a:moveTo>
                <a:lnTo>
                  <a:pt x="5134" y="352"/>
                </a:lnTo>
                <a:lnTo>
                  <a:pt x="5134" y="224"/>
                </a:lnTo>
                <a:lnTo>
                  <a:pt x="5101" y="224"/>
                </a:lnTo>
                <a:lnTo>
                  <a:pt x="5101" y="380"/>
                </a:lnTo>
                <a:lnTo>
                  <a:pt x="5200" y="380"/>
                </a:lnTo>
                <a:lnTo>
                  <a:pt x="5200" y="352"/>
                </a:lnTo>
                <a:lnTo>
                  <a:pt x="5134" y="352"/>
                </a:lnTo>
                <a:lnTo>
                  <a:pt x="5134" y="352"/>
                </a:lnTo>
                <a:close/>
                <a:moveTo>
                  <a:pt x="4961" y="315"/>
                </a:moveTo>
                <a:lnTo>
                  <a:pt x="4961" y="315"/>
                </a:lnTo>
                <a:lnTo>
                  <a:pt x="5016" y="315"/>
                </a:lnTo>
                <a:lnTo>
                  <a:pt x="5016" y="287"/>
                </a:lnTo>
                <a:lnTo>
                  <a:pt x="4961" y="287"/>
                </a:lnTo>
                <a:lnTo>
                  <a:pt x="4961" y="251"/>
                </a:lnTo>
                <a:lnTo>
                  <a:pt x="5026" y="251"/>
                </a:lnTo>
                <a:lnTo>
                  <a:pt x="5026" y="224"/>
                </a:lnTo>
                <a:lnTo>
                  <a:pt x="4928" y="224"/>
                </a:lnTo>
                <a:lnTo>
                  <a:pt x="4928" y="380"/>
                </a:lnTo>
                <a:lnTo>
                  <a:pt x="5027" y="380"/>
                </a:lnTo>
                <a:lnTo>
                  <a:pt x="5027" y="352"/>
                </a:lnTo>
                <a:lnTo>
                  <a:pt x="4961" y="352"/>
                </a:lnTo>
                <a:lnTo>
                  <a:pt x="4961" y="315"/>
                </a:lnTo>
                <a:lnTo>
                  <a:pt x="4961" y="315"/>
                </a:lnTo>
                <a:close/>
                <a:moveTo>
                  <a:pt x="4807" y="380"/>
                </a:moveTo>
                <a:lnTo>
                  <a:pt x="4807" y="380"/>
                </a:lnTo>
                <a:lnTo>
                  <a:pt x="4859" y="224"/>
                </a:lnTo>
                <a:lnTo>
                  <a:pt x="4826" y="224"/>
                </a:lnTo>
                <a:lnTo>
                  <a:pt x="4793" y="335"/>
                </a:lnTo>
                <a:lnTo>
                  <a:pt x="4759" y="224"/>
                </a:lnTo>
                <a:lnTo>
                  <a:pt x="4726" y="224"/>
                </a:lnTo>
                <a:lnTo>
                  <a:pt x="4778" y="380"/>
                </a:lnTo>
                <a:lnTo>
                  <a:pt x="4807" y="380"/>
                </a:lnTo>
                <a:lnTo>
                  <a:pt x="4807" y="380"/>
                </a:lnTo>
                <a:close/>
                <a:moveTo>
                  <a:pt x="4662" y="352"/>
                </a:moveTo>
                <a:lnTo>
                  <a:pt x="4662" y="352"/>
                </a:lnTo>
                <a:lnTo>
                  <a:pt x="4596" y="352"/>
                </a:lnTo>
                <a:lnTo>
                  <a:pt x="4596" y="315"/>
                </a:lnTo>
                <a:lnTo>
                  <a:pt x="4651" y="315"/>
                </a:lnTo>
                <a:lnTo>
                  <a:pt x="4651" y="287"/>
                </a:lnTo>
                <a:lnTo>
                  <a:pt x="4596" y="287"/>
                </a:lnTo>
                <a:lnTo>
                  <a:pt x="4596" y="251"/>
                </a:lnTo>
                <a:lnTo>
                  <a:pt x="4661" y="251"/>
                </a:lnTo>
                <a:lnTo>
                  <a:pt x="4661" y="224"/>
                </a:lnTo>
                <a:lnTo>
                  <a:pt x="4563" y="224"/>
                </a:lnTo>
                <a:lnTo>
                  <a:pt x="4563" y="380"/>
                </a:lnTo>
                <a:lnTo>
                  <a:pt x="4662" y="380"/>
                </a:lnTo>
                <a:lnTo>
                  <a:pt x="4662" y="352"/>
                </a:lnTo>
                <a:lnTo>
                  <a:pt x="4662" y="352"/>
                </a:lnTo>
                <a:close/>
                <a:moveTo>
                  <a:pt x="4493" y="352"/>
                </a:moveTo>
                <a:lnTo>
                  <a:pt x="4493" y="352"/>
                </a:lnTo>
                <a:lnTo>
                  <a:pt x="4428" y="352"/>
                </a:lnTo>
                <a:lnTo>
                  <a:pt x="4428" y="224"/>
                </a:lnTo>
                <a:lnTo>
                  <a:pt x="4395" y="224"/>
                </a:lnTo>
                <a:lnTo>
                  <a:pt x="4394" y="380"/>
                </a:lnTo>
                <a:lnTo>
                  <a:pt x="4493" y="380"/>
                </a:lnTo>
                <a:lnTo>
                  <a:pt x="4493" y="352"/>
                </a:lnTo>
                <a:lnTo>
                  <a:pt x="4493" y="352"/>
                </a:lnTo>
                <a:close/>
                <a:moveTo>
                  <a:pt x="4924" y="155"/>
                </a:moveTo>
                <a:lnTo>
                  <a:pt x="4924" y="155"/>
                </a:lnTo>
                <a:lnTo>
                  <a:pt x="4957" y="155"/>
                </a:lnTo>
                <a:lnTo>
                  <a:pt x="4957" y="26"/>
                </a:lnTo>
                <a:lnTo>
                  <a:pt x="4998" y="26"/>
                </a:lnTo>
                <a:lnTo>
                  <a:pt x="4998" y="0"/>
                </a:lnTo>
                <a:lnTo>
                  <a:pt x="4882" y="0"/>
                </a:lnTo>
                <a:lnTo>
                  <a:pt x="4882" y="26"/>
                </a:lnTo>
                <a:lnTo>
                  <a:pt x="4924" y="26"/>
                </a:lnTo>
                <a:lnTo>
                  <a:pt x="4924" y="155"/>
                </a:lnTo>
                <a:lnTo>
                  <a:pt x="4924" y="155"/>
                </a:lnTo>
                <a:close/>
                <a:moveTo>
                  <a:pt x="4749" y="155"/>
                </a:moveTo>
                <a:lnTo>
                  <a:pt x="4749" y="155"/>
                </a:lnTo>
                <a:lnTo>
                  <a:pt x="4777" y="101"/>
                </a:lnTo>
                <a:lnTo>
                  <a:pt x="4809" y="155"/>
                </a:lnTo>
                <a:lnTo>
                  <a:pt x="4845" y="155"/>
                </a:lnTo>
                <a:lnTo>
                  <a:pt x="4799" y="77"/>
                </a:lnTo>
                <a:lnTo>
                  <a:pt x="4843" y="0"/>
                </a:lnTo>
                <a:lnTo>
                  <a:pt x="4808" y="0"/>
                </a:lnTo>
                <a:lnTo>
                  <a:pt x="4782" y="48"/>
                </a:lnTo>
                <a:lnTo>
                  <a:pt x="4753" y="0"/>
                </a:lnTo>
                <a:lnTo>
                  <a:pt x="4717" y="0"/>
                </a:lnTo>
                <a:lnTo>
                  <a:pt x="4760" y="72"/>
                </a:lnTo>
                <a:lnTo>
                  <a:pt x="4714" y="155"/>
                </a:lnTo>
                <a:lnTo>
                  <a:pt x="4749" y="155"/>
                </a:lnTo>
                <a:lnTo>
                  <a:pt x="4749" y="155"/>
                </a:lnTo>
                <a:close/>
                <a:moveTo>
                  <a:pt x="4671" y="128"/>
                </a:moveTo>
                <a:lnTo>
                  <a:pt x="4671" y="128"/>
                </a:lnTo>
                <a:lnTo>
                  <a:pt x="4605" y="128"/>
                </a:lnTo>
                <a:lnTo>
                  <a:pt x="4605" y="90"/>
                </a:lnTo>
                <a:lnTo>
                  <a:pt x="4660" y="90"/>
                </a:lnTo>
                <a:lnTo>
                  <a:pt x="4660" y="63"/>
                </a:lnTo>
                <a:lnTo>
                  <a:pt x="4605" y="63"/>
                </a:lnTo>
                <a:lnTo>
                  <a:pt x="4605" y="26"/>
                </a:lnTo>
                <a:lnTo>
                  <a:pt x="4670" y="26"/>
                </a:lnTo>
                <a:lnTo>
                  <a:pt x="4670" y="0"/>
                </a:lnTo>
                <a:lnTo>
                  <a:pt x="4573" y="0"/>
                </a:lnTo>
                <a:lnTo>
                  <a:pt x="4572" y="155"/>
                </a:lnTo>
                <a:lnTo>
                  <a:pt x="4671" y="155"/>
                </a:lnTo>
                <a:lnTo>
                  <a:pt x="4671" y="128"/>
                </a:lnTo>
                <a:lnTo>
                  <a:pt x="4671" y="128"/>
                </a:lnTo>
                <a:close/>
                <a:moveTo>
                  <a:pt x="4482" y="0"/>
                </a:moveTo>
                <a:lnTo>
                  <a:pt x="4482" y="0"/>
                </a:lnTo>
                <a:lnTo>
                  <a:pt x="4514" y="0"/>
                </a:lnTo>
                <a:lnTo>
                  <a:pt x="4514" y="155"/>
                </a:lnTo>
                <a:lnTo>
                  <a:pt x="4482" y="155"/>
                </a:lnTo>
                <a:lnTo>
                  <a:pt x="4427" y="55"/>
                </a:lnTo>
                <a:lnTo>
                  <a:pt x="4427" y="155"/>
                </a:lnTo>
                <a:lnTo>
                  <a:pt x="4395" y="155"/>
                </a:lnTo>
                <a:lnTo>
                  <a:pt x="4395" y="0"/>
                </a:lnTo>
                <a:lnTo>
                  <a:pt x="4427" y="0"/>
                </a:lnTo>
                <a:lnTo>
                  <a:pt x="4482" y="99"/>
                </a:lnTo>
                <a:lnTo>
                  <a:pt x="4482" y="0"/>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1" name="Date Placeholder 2">
            <a:extLst>
              <a:ext uri="{FF2B5EF4-FFF2-40B4-BE49-F238E27FC236}">
                <a16:creationId xmlns:a16="http://schemas.microsoft.com/office/drawing/2014/main" id="{1FB9CC5F-B3C7-4CE3-B40F-42732C5147BF}"/>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14" name="Footer Placeholder 3">
            <a:extLst>
              <a:ext uri="{FF2B5EF4-FFF2-40B4-BE49-F238E27FC236}">
                <a16:creationId xmlns:a16="http://schemas.microsoft.com/office/drawing/2014/main" id="{30D7B630-0A20-49F6-A715-267F8F9F5EC5}"/>
              </a:ext>
            </a:extLst>
          </p:cNvPr>
          <p:cNvSpPr txBox="1">
            <a:spLocks/>
          </p:cNvSpPr>
          <p:nvPr userDrawn="1"/>
        </p:nvSpPr>
        <p:spPr>
          <a:xfrm>
            <a:off x="6096397" y="6489701"/>
            <a:ext cx="5455716"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
        <p:nvSpPr>
          <p:cNvPr id="6" name="Content Placeholder 2">
            <a:extLst>
              <a:ext uri="{FF2B5EF4-FFF2-40B4-BE49-F238E27FC236}">
                <a16:creationId xmlns:a16="http://schemas.microsoft.com/office/drawing/2014/main" id="{78565D7E-6584-4912-9022-7F54BF600C23}"/>
              </a:ext>
            </a:extLst>
          </p:cNvPr>
          <p:cNvSpPr>
            <a:spLocks noGrp="1"/>
          </p:cNvSpPr>
          <p:nvPr>
            <p:ph sz="quarter" idx="10" hasCustomPrompt="1"/>
          </p:nvPr>
        </p:nvSpPr>
        <p:spPr>
          <a:xfrm>
            <a:off x="1619512" y="4634901"/>
            <a:ext cx="2340000" cy="1584132"/>
          </a:xfrm>
        </p:spPr>
        <p:txBody>
          <a:bodyPr/>
          <a:lstStyle>
            <a:lvl1pPr>
              <a:defRPr sz="1200">
                <a:solidFill>
                  <a:schemeClr val="bg1"/>
                </a:solidFill>
              </a:defRPr>
            </a:lvl1pPr>
            <a:lvl2pPr>
              <a:defRPr>
                <a:solidFill>
                  <a:schemeClr val="accent2"/>
                </a:solidFill>
              </a:defRPr>
            </a:lvl2pPr>
          </a:lstStyle>
          <a:p>
            <a:pPr lvl="0"/>
            <a:r>
              <a:rPr lang="en-US" dirty="0"/>
              <a:t>Insert document information here</a:t>
            </a:r>
          </a:p>
        </p:txBody>
      </p:sp>
    </p:spTree>
    <p:extLst>
      <p:ext uri="{BB962C8B-B14F-4D97-AF65-F5344CB8AC3E}">
        <p14:creationId xmlns:p14="http://schemas.microsoft.com/office/powerpoint/2010/main" val="401061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A">
    <p:spTree>
      <p:nvGrpSpPr>
        <p:cNvPr id="1" name=""/>
        <p:cNvGrpSpPr/>
        <p:nvPr/>
      </p:nvGrpSpPr>
      <p:grpSpPr>
        <a:xfrm>
          <a:off x="0" y="0"/>
          <a:ext cx="0" cy="0"/>
          <a:chOff x="0" y="0"/>
          <a:chExt cx="0" cy="0"/>
        </a:xfrm>
      </p:grpSpPr>
      <p:sp>
        <p:nvSpPr>
          <p:cNvPr id="13" name="Text Placeholder 13">
            <a:extLst>
              <a:ext uri="{FF2B5EF4-FFF2-40B4-BE49-F238E27FC236}">
                <a16:creationId xmlns:a16="http://schemas.microsoft.com/office/drawing/2014/main" id="{92C7D299-9E85-44CD-9CF7-9110CFAADBB3}"/>
              </a:ext>
            </a:extLst>
          </p:cNvPr>
          <p:cNvSpPr>
            <a:spLocks noGrp="1"/>
          </p:cNvSpPr>
          <p:nvPr>
            <p:ph type="body" sz="quarter" idx="13"/>
          </p:nvPr>
        </p:nvSpPr>
        <p:spPr>
          <a:xfrm>
            <a:off x="641475" y="368300"/>
            <a:ext cx="10910131" cy="131575"/>
          </a:xfrm>
        </p:spPr>
        <p:txBody>
          <a:bodyPr>
            <a:spAutoFit/>
          </a:bodyPr>
          <a:lstStyle>
            <a:lvl1pPr>
              <a:lnSpc>
                <a:spcPct val="95000"/>
              </a:lnSpc>
              <a:defRPr sz="900" b="1" cap="all" baseline="0">
                <a:solidFill>
                  <a:schemeClr val="accent1"/>
                </a:solidFill>
              </a:defRPr>
            </a:lvl1pPr>
          </a:lstStyle>
          <a:p>
            <a:pPr lvl="0"/>
            <a:r>
              <a:rPr lang="en-US"/>
              <a:t>Click to edit Master text styles</a:t>
            </a:r>
          </a:p>
        </p:txBody>
      </p:sp>
      <p:sp>
        <p:nvSpPr>
          <p:cNvPr id="9" name="Title 8">
            <a:extLst>
              <a:ext uri="{FF2B5EF4-FFF2-40B4-BE49-F238E27FC236}">
                <a16:creationId xmlns:a16="http://schemas.microsoft.com/office/drawing/2014/main" id="{609CEF6D-CDAD-4D35-BB63-E0E0056D79A4}"/>
              </a:ext>
            </a:extLst>
          </p:cNvPr>
          <p:cNvSpPr>
            <a:spLocks noGrp="1"/>
          </p:cNvSpPr>
          <p:nvPr>
            <p:ph type="title"/>
          </p:nvPr>
        </p:nvSpPr>
        <p:spPr/>
        <p:txBody>
          <a:bodyPr/>
          <a:lstStyle/>
          <a:p>
            <a:r>
              <a:rPr lang="en-US"/>
              <a:t>Click to edit Master title style</a:t>
            </a:r>
            <a:endParaRPr lang="en-GB"/>
          </a:p>
        </p:txBody>
      </p:sp>
      <p:sp>
        <p:nvSpPr>
          <p:cNvPr id="11" name="Freeform 5">
            <a:extLst>
              <a:ext uri="{FF2B5EF4-FFF2-40B4-BE49-F238E27FC236}">
                <a16:creationId xmlns:a16="http://schemas.microsoft.com/office/drawing/2014/main" id="{93111E1C-618D-45AB-B43A-30F0402B4305}"/>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2" name="Text Placeholder 15">
            <a:extLst>
              <a:ext uri="{FF2B5EF4-FFF2-40B4-BE49-F238E27FC236}">
                <a16:creationId xmlns:a16="http://schemas.microsoft.com/office/drawing/2014/main" id="{5085937B-25E6-436A-AA0C-D8E05A61EFE8}"/>
              </a:ext>
            </a:extLst>
          </p:cNvPr>
          <p:cNvSpPr>
            <a:spLocks noGrp="1"/>
          </p:cNvSpPr>
          <p:nvPr>
            <p:ph type="body" sz="quarter" idx="14"/>
          </p:nvPr>
        </p:nvSpPr>
        <p:spPr>
          <a:xfrm>
            <a:off x="641728" y="1410328"/>
            <a:ext cx="10910131" cy="219291"/>
          </a:xfrm>
        </p:spPr>
        <p:txBody>
          <a:bodyPr>
            <a:spAutoFit/>
          </a:bodyPr>
          <a:lstStyle>
            <a:lvl1pPr>
              <a:lnSpc>
                <a:spcPct val="95000"/>
              </a:lnSpc>
              <a:defRPr sz="1500" b="1" cap="all" baseline="0">
                <a:solidFill>
                  <a:schemeClr val="accent2"/>
                </a:solidFill>
              </a:defRPr>
            </a:lvl1pPr>
          </a:lstStyle>
          <a:p>
            <a:pPr lvl="0"/>
            <a:r>
              <a:rPr lang="en-US"/>
              <a:t>Click to edit Master text styles</a:t>
            </a:r>
          </a:p>
        </p:txBody>
      </p:sp>
      <p:sp>
        <p:nvSpPr>
          <p:cNvPr id="14" name="Date Placeholder 2">
            <a:extLst>
              <a:ext uri="{FF2B5EF4-FFF2-40B4-BE49-F238E27FC236}">
                <a16:creationId xmlns:a16="http://schemas.microsoft.com/office/drawing/2014/main" id="{E201D4C1-753D-4FEE-993D-E87F119FDCA7}"/>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5" name="Footer Placeholder 3">
            <a:extLst>
              <a:ext uri="{FF2B5EF4-FFF2-40B4-BE49-F238E27FC236}">
                <a16:creationId xmlns:a16="http://schemas.microsoft.com/office/drawing/2014/main" id="{C8121818-9578-4731-BF62-9567C291F4F3}"/>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sp>
        <p:nvSpPr>
          <p:cNvPr id="4" name="Slide Number Placeholder 3">
            <a:extLst>
              <a:ext uri="{FF2B5EF4-FFF2-40B4-BE49-F238E27FC236}">
                <a16:creationId xmlns:a16="http://schemas.microsoft.com/office/drawing/2014/main" id="{47AA3829-F5E9-4698-9CFE-5D67F13E8E86}"/>
              </a:ext>
            </a:extLst>
          </p:cNvPr>
          <p:cNvSpPr>
            <a:spLocks noGrp="1"/>
          </p:cNvSpPr>
          <p:nvPr>
            <p:ph type="sldNum" sz="quarter" idx="17"/>
          </p:nvPr>
        </p:nvSpPr>
        <p:spPr/>
        <p:txBody>
          <a:bodyPr/>
          <a:lstStyle/>
          <a:p>
            <a:fld id="{8B711A74-15B7-4AB2-B29D-E8BB2E453FF1}" type="slidenum">
              <a:rPr lang="en-GB" smtClean="0"/>
              <a:pPr/>
              <a:t>‹#›</a:t>
            </a:fld>
            <a:endParaRPr lang="en-GB"/>
          </a:p>
        </p:txBody>
      </p:sp>
    </p:spTree>
    <p:extLst>
      <p:ext uri="{BB962C8B-B14F-4D97-AF65-F5344CB8AC3E}">
        <p14:creationId xmlns:p14="http://schemas.microsoft.com/office/powerpoint/2010/main" val="185348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8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B">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09CEF6D-CDAD-4D35-BB63-E0E0056D79A4}"/>
              </a:ext>
            </a:extLst>
          </p:cNvPr>
          <p:cNvSpPr>
            <a:spLocks noGrp="1"/>
          </p:cNvSpPr>
          <p:nvPr>
            <p:ph type="title"/>
          </p:nvPr>
        </p:nvSpPr>
        <p:spPr>
          <a:xfrm>
            <a:off x="641476" y="368301"/>
            <a:ext cx="10910637" cy="323166"/>
          </a:xfrm>
        </p:spPr>
        <p:txBody>
          <a:bodyPr anchor="t" anchorCtr="0"/>
          <a:lstStyle>
            <a:lvl1pPr>
              <a:defRPr>
                <a:solidFill>
                  <a:schemeClr val="accent1"/>
                </a:solidFill>
              </a:defRPr>
            </a:lvl1pPr>
          </a:lstStyle>
          <a:p>
            <a:r>
              <a:rPr lang="en-US"/>
              <a:t>Click to edit Master title style</a:t>
            </a:r>
            <a:endParaRPr lang="en-GB" dirty="0"/>
          </a:p>
        </p:txBody>
      </p:sp>
      <p:sp>
        <p:nvSpPr>
          <p:cNvPr id="11" name="Freeform 5">
            <a:extLst>
              <a:ext uri="{FF2B5EF4-FFF2-40B4-BE49-F238E27FC236}">
                <a16:creationId xmlns:a16="http://schemas.microsoft.com/office/drawing/2014/main" id="{93111E1C-618D-45AB-B43A-30F0402B4305}"/>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2" name="Text Placeholder 15">
            <a:extLst>
              <a:ext uri="{FF2B5EF4-FFF2-40B4-BE49-F238E27FC236}">
                <a16:creationId xmlns:a16="http://schemas.microsoft.com/office/drawing/2014/main" id="{5085937B-25E6-436A-AA0C-D8E05A61EFE8}"/>
              </a:ext>
            </a:extLst>
          </p:cNvPr>
          <p:cNvSpPr>
            <a:spLocks noGrp="1"/>
          </p:cNvSpPr>
          <p:nvPr>
            <p:ph type="body" sz="quarter" idx="14"/>
          </p:nvPr>
        </p:nvSpPr>
        <p:spPr>
          <a:xfrm>
            <a:off x="641728" y="673178"/>
            <a:ext cx="10910131" cy="219291"/>
          </a:xfrm>
        </p:spPr>
        <p:txBody>
          <a:bodyPr>
            <a:spAutoFit/>
          </a:bodyPr>
          <a:lstStyle>
            <a:lvl1pPr>
              <a:lnSpc>
                <a:spcPct val="95000"/>
              </a:lnSpc>
              <a:defRPr sz="1500" b="1" cap="all" baseline="0">
                <a:solidFill>
                  <a:schemeClr val="accent1"/>
                </a:solidFill>
              </a:defRPr>
            </a:lvl1pPr>
          </a:lstStyle>
          <a:p>
            <a:pPr lvl="0"/>
            <a:r>
              <a:rPr lang="en-US"/>
              <a:t>Click to edit Master text styles</a:t>
            </a:r>
          </a:p>
        </p:txBody>
      </p:sp>
      <p:sp>
        <p:nvSpPr>
          <p:cNvPr id="13" name="Date Placeholder 2">
            <a:extLst>
              <a:ext uri="{FF2B5EF4-FFF2-40B4-BE49-F238E27FC236}">
                <a16:creationId xmlns:a16="http://schemas.microsoft.com/office/drawing/2014/main" id="{A4BBF91A-CB33-4316-B51F-F0D0C2C4AB8C}"/>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4" name="Footer Placeholder 3">
            <a:extLst>
              <a:ext uri="{FF2B5EF4-FFF2-40B4-BE49-F238E27FC236}">
                <a16:creationId xmlns:a16="http://schemas.microsoft.com/office/drawing/2014/main" id="{5BFF458D-A53D-4312-B8A6-0CBCACC7FD68}"/>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sp>
        <p:nvSpPr>
          <p:cNvPr id="4" name="Slide Number Placeholder 3">
            <a:extLst>
              <a:ext uri="{FF2B5EF4-FFF2-40B4-BE49-F238E27FC236}">
                <a16:creationId xmlns:a16="http://schemas.microsoft.com/office/drawing/2014/main" id="{36247E6B-B333-408F-BEB1-B67A2D45A7A6}"/>
              </a:ext>
            </a:extLst>
          </p:cNvPr>
          <p:cNvSpPr>
            <a:spLocks noGrp="1"/>
          </p:cNvSpPr>
          <p:nvPr>
            <p:ph type="sldNum" sz="quarter" idx="17"/>
          </p:nvPr>
        </p:nvSpPr>
        <p:spPr/>
        <p:txBody>
          <a:bodyPr/>
          <a:lstStyle/>
          <a:p>
            <a:fld id="{8B711A74-15B7-4AB2-B29D-E8BB2E453FF1}" type="slidenum">
              <a:rPr lang="en-GB" smtClean="0"/>
              <a:pPr/>
              <a:t>‹#›</a:t>
            </a:fld>
            <a:endParaRPr lang="en-GB"/>
          </a:p>
        </p:txBody>
      </p:sp>
    </p:spTree>
    <p:extLst>
      <p:ext uri="{BB962C8B-B14F-4D97-AF65-F5344CB8AC3E}">
        <p14:creationId xmlns:p14="http://schemas.microsoft.com/office/powerpoint/2010/main" val="305672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8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Date Placeholder 2">
            <a:extLst>
              <a:ext uri="{FF2B5EF4-FFF2-40B4-BE49-F238E27FC236}">
                <a16:creationId xmlns:a16="http://schemas.microsoft.com/office/drawing/2014/main" id="{8A25B5D2-37E5-4CBE-9B1F-91F27EC3C217}"/>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0" name="Footer Placeholder 3">
            <a:extLst>
              <a:ext uri="{FF2B5EF4-FFF2-40B4-BE49-F238E27FC236}">
                <a16:creationId xmlns:a16="http://schemas.microsoft.com/office/drawing/2014/main" id="{88B40478-E154-40F7-B1D6-36F8715E254A}"/>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sp>
        <p:nvSpPr>
          <p:cNvPr id="4" name="Slide Number Placeholder 3">
            <a:extLst>
              <a:ext uri="{FF2B5EF4-FFF2-40B4-BE49-F238E27FC236}">
                <a16:creationId xmlns:a16="http://schemas.microsoft.com/office/drawing/2014/main" id="{4F4A4BEB-F9DF-40A7-A9E6-A5FCC0F724FD}"/>
              </a:ext>
            </a:extLst>
          </p:cNvPr>
          <p:cNvSpPr>
            <a:spLocks noGrp="1"/>
          </p:cNvSpPr>
          <p:nvPr>
            <p:ph type="sldNum" sz="quarter" idx="12"/>
          </p:nvPr>
        </p:nvSpPr>
        <p:spPr/>
        <p:txBody>
          <a:bodyPr/>
          <a:lstStyle/>
          <a:p>
            <a:fld id="{8B711A74-15B7-4AB2-B29D-E8BB2E453FF1}" type="slidenum">
              <a:rPr lang="en-GB" smtClean="0"/>
              <a:pPr/>
              <a:t>‹#›</a:t>
            </a:fld>
            <a:endParaRPr lang="en-GB"/>
          </a:p>
        </p:txBody>
      </p:sp>
    </p:spTree>
    <p:extLst>
      <p:ext uri="{BB962C8B-B14F-4D97-AF65-F5344CB8AC3E}">
        <p14:creationId xmlns:p14="http://schemas.microsoft.com/office/powerpoint/2010/main" val="44226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28836C1-8C3E-43A1-8B2E-9E6FCC076333}"/>
              </a:ext>
            </a:extLst>
          </p:cNvPr>
          <p:cNvSpPr>
            <a:spLocks noGrp="1"/>
          </p:cNvSpPr>
          <p:nvPr>
            <p:ph type="title" hasCustomPrompt="1"/>
          </p:nvPr>
        </p:nvSpPr>
        <p:spPr>
          <a:xfrm>
            <a:off x="641476" y="2825302"/>
            <a:ext cx="10910637" cy="775597"/>
          </a:xfrm>
        </p:spPr>
        <p:txBody>
          <a:bodyPr anchor="ctr" anchorCtr="0"/>
          <a:lstStyle>
            <a:lvl1pPr algn="ctr">
              <a:defRPr sz="6000">
                <a:solidFill>
                  <a:schemeClr val="bg1"/>
                </a:solidFill>
              </a:defRPr>
            </a:lvl1pPr>
          </a:lstStyle>
          <a:p>
            <a:r>
              <a:rPr lang="en-US" dirty="0"/>
              <a:t>Click to add title</a:t>
            </a:r>
            <a:endParaRPr lang="en-GB" dirty="0"/>
          </a:p>
        </p:txBody>
      </p:sp>
      <p:sp>
        <p:nvSpPr>
          <p:cNvPr id="12" name="Freeform 5">
            <a:extLst>
              <a:ext uri="{FF2B5EF4-FFF2-40B4-BE49-F238E27FC236}">
                <a16:creationId xmlns:a16="http://schemas.microsoft.com/office/drawing/2014/main" id="{B3D9C30E-90E2-4631-9A3A-143162E01F8D}"/>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bg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3" name="Date Placeholder 2">
            <a:extLst>
              <a:ext uri="{FF2B5EF4-FFF2-40B4-BE49-F238E27FC236}">
                <a16:creationId xmlns:a16="http://schemas.microsoft.com/office/drawing/2014/main" id="{3743741A-A210-46D8-BE5D-605E8B8BFD01}"/>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14" name="Footer Placeholder 3">
            <a:extLst>
              <a:ext uri="{FF2B5EF4-FFF2-40B4-BE49-F238E27FC236}">
                <a16:creationId xmlns:a16="http://schemas.microsoft.com/office/drawing/2014/main" id="{4B7300D0-AFF1-496D-BBA3-FB59F9BC9D4C}"/>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
        <p:nvSpPr>
          <p:cNvPr id="4" name="Slide Number Placeholder 3">
            <a:extLst>
              <a:ext uri="{FF2B5EF4-FFF2-40B4-BE49-F238E27FC236}">
                <a16:creationId xmlns:a16="http://schemas.microsoft.com/office/drawing/2014/main" id="{4D081C39-9E29-404D-BC23-4F2961EF814B}"/>
              </a:ext>
            </a:extLst>
          </p:cNvPr>
          <p:cNvSpPr>
            <a:spLocks noGrp="1"/>
          </p:cNvSpPr>
          <p:nvPr>
            <p:ph type="sldNum" sz="quarter" idx="12"/>
          </p:nvPr>
        </p:nvSpPr>
        <p:spPr/>
        <p:txBody>
          <a:bodyPr/>
          <a:lstStyle>
            <a:lvl1pPr>
              <a:defRPr>
                <a:solidFill>
                  <a:schemeClr val="bg1"/>
                </a:solidFill>
              </a:defRPr>
            </a:lvl1pPr>
          </a:lstStyle>
          <a:p>
            <a:fld id="{8B711A74-15B7-4AB2-B29D-E8BB2E453FF1}" type="slidenum">
              <a:rPr lang="en-GB" smtClean="0"/>
              <a:pPr/>
              <a:t>‹#›</a:t>
            </a:fld>
            <a:endParaRPr lang="en-GB"/>
          </a:p>
        </p:txBody>
      </p:sp>
      <p:sp>
        <p:nvSpPr>
          <p:cNvPr id="7" name="Content Placeholder 2">
            <a:extLst>
              <a:ext uri="{FF2B5EF4-FFF2-40B4-BE49-F238E27FC236}">
                <a16:creationId xmlns:a16="http://schemas.microsoft.com/office/drawing/2014/main" id="{B4C4DCCF-C9EA-4481-8907-B98730CE4B6E}"/>
              </a:ext>
            </a:extLst>
          </p:cNvPr>
          <p:cNvSpPr>
            <a:spLocks noGrp="1"/>
          </p:cNvSpPr>
          <p:nvPr>
            <p:ph sz="quarter" idx="10" hasCustomPrompt="1"/>
          </p:nvPr>
        </p:nvSpPr>
        <p:spPr>
          <a:xfrm>
            <a:off x="1619512" y="4634901"/>
            <a:ext cx="2340000" cy="1584132"/>
          </a:xfrm>
        </p:spPr>
        <p:txBody>
          <a:bodyPr/>
          <a:lstStyle>
            <a:lvl1pPr>
              <a:defRPr sz="1200">
                <a:solidFill>
                  <a:schemeClr val="bg1"/>
                </a:solidFill>
              </a:defRPr>
            </a:lvl1pPr>
            <a:lvl2pPr>
              <a:defRPr>
                <a:solidFill>
                  <a:schemeClr val="accent2"/>
                </a:solidFill>
              </a:defRPr>
            </a:lvl2pPr>
          </a:lstStyle>
          <a:p>
            <a:pPr lvl="0"/>
            <a:r>
              <a:rPr lang="en-US" dirty="0"/>
              <a:t>Insert document information here</a:t>
            </a:r>
          </a:p>
        </p:txBody>
      </p:sp>
    </p:spTree>
    <p:extLst>
      <p:ext uri="{BB962C8B-B14F-4D97-AF65-F5344CB8AC3E}">
        <p14:creationId xmlns:p14="http://schemas.microsoft.com/office/powerpoint/2010/main" val="124197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FA84-840A-462D-8D62-1F4A5BE26B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A4CF0-1F10-47F7-8CF2-4406B7F53BD1}"/>
              </a:ext>
            </a:extLst>
          </p:cNvPr>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B8300-F34B-467D-8891-B2A9D0770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B36AD-D99F-4433-B2EF-5CC8D30649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B1E58AD4-646C-4C94-BBBC-E59AC6B6FF0C}"/>
              </a:ext>
            </a:extLst>
          </p:cNvPr>
          <p:cNvSpPr>
            <a:spLocks noGrp="1"/>
          </p:cNvSpPr>
          <p:nvPr>
            <p:ph type="ftr" sz="quarter" idx="11"/>
          </p:nvPr>
        </p:nvSpPr>
        <p:spPr/>
        <p:txBody>
          <a:bodyPr/>
          <a:lstStyle/>
          <a:p>
            <a:pPr algn="r"/>
            <a:endParaRPr lang="en-GB"/>
          </a:p>
        </p:txBody>
      </p:sp>
      <p:sp>
        <p:nvSpPr>
          <p:cNvPr id="7" name="Slide Number Placeholder 6">
            <a:extLst>
              <a:ext uri="{FF2B5EF4-FFF2-40B4-BE49-F238E27FC236}">
                <a16:creationId xmlns:a16="http://schemas.microsoft.com/office/drawing/2014/main" id="{91574CB0-6B98-4261-8E67-5E3D1642EC25}"/>
              </a:ext>
            </a:extLst>
          </p:cNvPr>
          <p:cNvSpPr>
            <a:spLocks noGrp="1"/>
          </p:cNvSpPr>
          <p:nvPr>
            <p:ph type="sldNum" sz="quarter" idx="12"/>
          </p:nvPr>
        </p:nvSpPr>
        <p:spPr/>
        <p:txBody>
          <a:bodyPr/>
          <a:lstStyle/>
          <a:p>
            <a:fld id="{8B711A74-15B7-4AB2-B29D-E8BB2E453FF1}" type="slidenum">
              <a:rPr lang="en-GB" smtClean="0"/>
              <a:pPr/>
              <a:t>‹#›</a:t>
            </a:fld>
            <a:endParaRPr lang="en-GB"/>
          </a:p>
        </p:txBody>
      </p:sp>
    </p:spTree>
    <p:extLst>
      <p:ext uri="{BB962C8B-B14F-4D97-AF65-F5344CB8AC3E}">
        <p14:creationId xmlns:p14="http://schemas.microsoft.com/office/powerpoint/2010/main" val="3476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5E96244-F251-4C52-BE15-ABC68706E579}"/>
              </a:ext>
            </a:extLst>
          </p:cNvPr>
          <p:cNvSpPr>
            <a:spLocks noGrp="1"/>
          </p:cNvSpPr>
          <p:nvPr>
            <p:ph type="title" hasCustomPrompt="1"/>
          </p:nvPr>
        </p:nvSpPr>
        <p:spPr>
          <a:xfrm>
            <a:off x="1619512" y="1764000"/>
            <a:ext cx="9932602" cy="775597"/>
          </a:xfrm>
        </p:spPr>
        <p:txBody>
          <a:bodyPr anchor="t" anchorCtr="0"/>
          <a:lstStyle>
            <a:lvl1pPr>
              <a:defRPr sz="6000">
                <a:solidFill>
                  <a:schemeClr val="accent1"/>
                </a:solidFill>
              </a:defRPr>
            </a:lvl1pPr>
          </a:lstStyle>
          <a:p>
            <a:r>
              <a:rPr lang="en-US" dirty="0"/>
              <a:t>Click to add title</a:t>
            </a:r>
            <a:endParaRPr lang="en-GB" dirty="0"/>
          </a:p>
        </p:txBody>
      </p:sp>
      <p:sp>
        <p:nvSpPr>
          <p:cNvPr id="13" name="Freeform 5">
            <a:extLst>
              <a:ext uri="{FF2B5EF4-FFF2-40B4-BE49-F238E27FC236}">
                <a16:creationId xmlns:a16="http://schemas.microsoft.com/office/drawing/2014/main" id="{D8409C46-1761-4538-9500-D4DCF80F496A}"/>
              </a:ext>
            </a:extLst>
          </p:cNvPr>
          <p:cNvSpPr>
            <a:spLocks noChangeAspect="1" noEditPoints="1"/>
          </p:cNvSpPr>
          <p:nvPr userDrawn="1"/>
        </p:nvSpPr>
        <p:spPr bwMode="auto">
          <a:xfrm>
            <a:off x="9074829" y="598258"/>
            <a:ext cx="2477284" cy="291600"/>
          </a:xfrm>
          <a:custGeom>
            <a:avLst/>
            <a:gdLst>
              <a:gd name="T0" fmla="*/ 1679 w 5200"/>
              <a:gd name="T1" fmla="*/ 0 h 611"/>
              <a:gd name="T2" fmla="*/ 1679 w 5200"/>
              <a:gd name="T3" fmla="*/ 257 h 611"/>
              <a:gd name="T4" fmla="*/ 1707 w 5200"/>
              <a:gd name="T5" fmla="*/ 523 h 611"/>
              <a:gd name="T6" fmla="*/ 1805 w 5200"/>
              <a:gd name="T7" fmla="*/ 287 h 611"/>
              <a:gd name="T8" fmla="*/ 85 w 5200"/>
              <a:gd name="T9" fmla="*/ 0 h 611"/>
              <a:gd name="T10" fmla="*/ 238 w 5200"/>
              <a:gd name="T11" fmla="*/ 0 h 611"/>
              <a:gd name="T12" fmla="*/ 238 w 5200"/>
              <a:gd name="T13" fmla="*/ 275 h 611"/>
              <a:gd name="T14" fmla="*/ 441 w 5200"/>
              <a:gd name="T15" fmla="*/ 609 h 611"/>
              <a:gd name="T16" fmla="*/ 1469 w 5200"/>
              <a:gd name="T17" fmla="*/ 609 h 611"/>
              <a:gd name="T18" fmla="*/ 3014 w 5200"/>
              <a:gd name="T19" fmla="*/ 1 h 611"/>
              <a:gd name="T20" fmla="*/ 3014 w 5200"/>
              <a:gd name="T21" fmla="*/ 1 h 611"/>
              <a:gd name="T22" fmla="*/ 3177 w 5200"/>
              <a:gd name="T23" fmla="*/ 608 h 611"/>
              <a:gd name="T24" fmla="*/ 3091 w 5200"/>
              <a:gd name="T25" fmla="*/ 305 h 611"/>
              <a:gd name="T26" fmla="*/ 1125 w 5200"/>
              <a:gd name="T27" fmla="*/ 385 h 611"/>
              <a:gd name="T28" fmla="*/ 987 w 5200"/>
              <a:gd name="T29" fmla="*/ 0 h 611"/>
              <a:gd name="T30" fmla="*/ 960 w 5200"/>
              <a:gd name="T31" fmla="*/ 609 h 611"/>
              <a:gd name="T32" fmla="*/ 960 w 5200"/>
              <a:gd name="T33" fmla="*/ 0 h 611"/>
              <a:gd name="T34" fmla="*/ 2248 w 5200"/>
              <a:gd name="T35" fmla="*/ 223 h 611"/>
              <a:gd name="T36" fmla="*/ 2386 w 5200"/>
              <a:gd name="T37" fmla="*/ 609 h 611"/>
              <a:gd name="T38" fmla="*/ 2409 w 5200"/>
              <a:gd name="T39" fmla="*/ 0 h 611"/>
              <a:gd name="T40" fmla="*/ 2409 w 5200"/>
              <a:gd name="T41" fmla="*/ 523 h 611"/>
              <a:gd name="T42" fmla="*/ 2409 w 5200"/>
              <a:gd name="T43" fmla="*/ 0 h 611"/>
              <a:gd name="T44" fmla="*/ 3880 w 5200"/>
              <a:gd name="T45" fmla="*/ 523 h 611"/>
              <a:gd name="T46" fmla="*/ 3657 w 5200"/>
              <a:gd name="T47" fmla="*/ 223 h 611"/>
              <a:gd name="T48" fmla="*/ 3903 w 5200"/>
              <a:gd name="T49" fmla="*/ 0 h 611"/>
              <a:gd name="T50" fmla="*/ 4040 w 5200"/>
              <a:gd name="T51" fmla="*/ 385 h 611"/>
              <a:gd name="T52" fmla="*/ 3903 w 5200"/>
              <a:gd name="T53" fmla="*/ 0 h 611"/>
              <a:gd name="T54" fmla="*/ 4857 w 5200"/>
              <a:gd name="T55" fmla="*/ 451 h 611"/>
              <a:gd name="T56" fmla="*/ 4842 w 5200"/>
              <a:gd name="T57" fmla="*/ 607 h 611"/>
              <a:gd name="T58" fmla="*/ 4934 w 5200"/>
              <a:gd name="T59" fmla="*/ 451 h 611"/>
              <a:gd name="T60" fmla="*/ 4650 w 5200"/>
              <a:gd name="T61" fmla="*/ 475 h 611"/>
              <a:gd name="T62" fmla="*/ 4675 w 5200"/>
              <a:gd name="T63" fmla="*/ 513 h 611"/>
              <a:gd name="T64" fmla="*/ 4709 w 5200"/>
              <a:gd name="T65" fmla="*/ 547 h 611"/>
              <a:gd name="T66" fmla="*/ 4591 w 5200"/>
              <a:gd name="T67" fmla="*/ 510 h 611"/>
              <a:gd name="T68" fmla="*/ 4482 w 5200"/>
              <a:gd name="T69" fmla="*/ 551 h 611"/>
              <a:gd name="T70" fmla="*/ 4427 w 5200"/>
              <a:gd name="T71" fmla="*/ 607 h 611"/>
              <a:gd name="T72" fmla="*/ 4482 w 5200"/>
              <a:gd name="T73" fmla="*/ 451 h 611"/>
              <a:gd name="T74" fmla="*/ 5134 w 5200"/>
              <a:gd name="T75" fmla="*/ 224 h 611"/>
              <a:gd name="T76" fmla="*/ 5134 w 5200"/>
              <a:gd name="T77" fmla="*/ 352 h 611"/>
              <a:gd name="T78" fmla="*/ 5016 w 5200"/>
              <a:gd name="T79" fmla="*/ 287 h 611"/>
              <a:gd name="T80" fmla="*/ 4928 w 5200"/>
              <a:gd name="T81" fmla="*/ 224 h 611"/>
              <a:gd name="T82" fmla="*/ 4961 w 5200"/>
              <a:gd name="T83" fmla="*/ 315 h 611"/>
              <a:gd name="T84" fmla="*/ 4826 w 5200"/>
              <a:gd name="T85" fmla="*/ 224 h 611"/>
              <a:gd name="T86" fmla="*/ 4807 w 5200"/>
              <a:gd name="T87" fmla="*/ 380 h 611"/>
              <a:gd name="T88" fmla="*/ 4596 w 5200"/>
              <a:gd name="T89" fmla="*/ 315 h 611"/>
              <a:gd name="T90" fmla="*/ 4661 w 5200"/>
              <a:gd name="T91" fmla="*/ 251 h 611"/>
              <a:gd name="T92" fmla="*/ 4662 w 5200"/>
              <a:gd name="T93" fmla="*/ 352 h 611"/>
              <a:gd name="T94" fmla="*/ 4428 w 5200"/>
              <a:gd name="T95" fmla="*/ 224 h 611"/>
              <a:gd name="T96" fmla="*/ 4493 w 5200"/>
              <a:gd name="T97" fmla="*/ 352 h 611"/>
              <a:gd name="T98" fmla="*/ 4998 w 5200"/>
              <a:gd name="T99" fmla="*/ 26 h 611"/>
              <a:gd name="T100" fmla="*/ 4924 w 5200"/>
              <a:gd name="T101" fmla="*/ 155 h 611"/>
              <a:gd name="T102" fmla="*/ 4809 w 5200"/>
              <a:gd name="T103" fmla="*/ 155 h 611"/>
              <a:gd name="T104" fmla="*/ 4782 w 5200"/>
              <a:gd name="T105" fmla="*/ 48 h 611"/>
              <a:gd name="T106" fmla="*/ 4749 w 5200"/>
              <a:gd name="T107" fmla="*/ 155 h 611"/>
              <a:gd name="T108" fmla="*/ 4605 w 5200"/>
              <a:gd name="T109" fmla="*/ 90 h 611"/>
              <a:gd name="T110" fmla="*/ 4670 w 5200"/>
              <a:gd name="T111" fmla="*/ 26 h 611"/>
              <a:gd name="T112" fmla="*/ 4671 w 5200"/>
              <a:gd name="T113" fmla="*/ 128 h 611"/>
              <a:gd name="T114" fmla="*/ 4514 w 5200"/>
              <a:gd name="T115" fmla="*/ 155 h 611"/>
              <a:gd name="T116" fmla="*/ 4395 w 5200"/>
              <a:gd name="T1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0" h="611">
                <a:moveTo>
                  <a:pt x="1805" y="287"/>
                </a:moveTo>
                <a:lnTo>
                  <a:pt x="1805" y="287"/>
                </a:lnTo>
                <a:lnTo>
                  <a:pt x="1805" y="287"/>
                </a:lnTo>
                <a:cubicBezTo>
                  <a:pt x="1870" y="217"/>
                  <a:pt x="1865" y="108"/>
                  <a:pt x="1795" y="44"/>
                </a:cubicBezTo>
                <a:cubicBezTo>
                  <a:pt x="1763" y="15"/>
                  <a:pt x="1722" y="0"/>
                  <a:pt x="1679" y="0"/>
                </a:cubicBezTo>
                <a:lnTo>
                  <a:pt x="1580" y="0"/>
                </a:lnTo>
                <a:lnTo>
                  <a:pt x="1580" y="85"/>
                </a:lnTo>
                <a:lnTo>
                  <a:pt x="1679" y="85"/>
                </a:lnTo>
                <a:cubicBezTo>
                  <a:pt x="1727" y="85"/>
                  <a:pt x="1765" y="123"/>
                  <a:pt x="1765" y="171"/>
                </a:cubicBezTo>
                <a:cubicBezTo>
                  <a:pt x="1765" y="219"/>
                  <a:pt x="1727" y="257"/>
                  <a:pt x="1679" y="257"/>
                </a:cubicBezTo>
                <a:lnTo>
                  <a:pt x="1580" y="257"/>
                </a:lnTo>
                <a:lnTo>
                  <a:pt x="1580" y="343"/>
                </a:lnTo>
                <a:lnTo>
                  <a:pt x="1707" y="343"/>
                </a:lnTo>
                <a:cubicBezTo>
                  <a:pt x="1757" y="343"/>
                  <a:pt x="1797" y="384"/>
                  <a:pt x="1797" y="433"/>
                </a:cubicBezTo>
                <a:cubicBezTo>
                  <a:pt x="1797" y="483"/>
                  <a:pt x="1757" y="523"/>
                  <a:pt x="1707" y="523"/>
                </a:cubicBezTo>
                <a:lnTo>
                  <a:pt x="1580" y="523"/>
                </a:lnTo>
                <a:lnTo>
                  <a:pt x="1580" y="609"/>
                </a:lnTo>
                <a:lnTo>
                  <a:pt x="1707" y="609"/>
                </a:lnTo>
                <a:cubicBezTo>
                  <a:pt x="1805" y="609"/>
                  <a:pt x="1883" y="530"/>
                  <a:pt x="1883" y="433"/>
                </a:cubicBezTo>
                <a:cubicBezTo>
                  <a:pt x="1883" y="374"/>
                  <a:pt x="1854" y="320"/>
                  <a:pt x="1805" y="287"/>
                </a:cubicBezTo>
                <a:lnTo>
                  <a:pt x="1805" y="287"/>
                </a:lnTo>
                <a:close/>
                <a:moveTo>
                  <a:pt x="0" y="609"/>
                </a:moveTo>
                <a:lnTo>
                  <a:pt x="0" y="609"/>
                </a:lnTo>
                <a:lnTo>
                  <a:pt x="85" y="609"/>
                </a:lnTo>
                <a:lnTo>
                  <a:pt x="85" y="0"/>
                </a:lnTo>
                <a:lnTo>
                  <a:pt x="0" y="0"/>
                </a:lnTo>
                <a:lnTo>
                  <a:pt x="0" y="609"/>
                </a:lnTo>
                <a:close/>
                <a:moveTo>
                  <a:pt x="403" y="105"/>
                </a:moveTo>
                <a:lnTo>
                  <a:pt x="403" y="105"/>
                </a:lnTo>
                <a:cubicBezTo>
                  <a:pt x="373" y="41"/>
                  <a:pt x="309" y="0"/>
                  <a:pt x="238" y="0"/>
                </a:cubicBezTo>
                <a:lnTo>
                  <a:pt x="113" y="0"/>
                </a:lnTo>
                <a:lnTo>
                  <a:pt x="113" y="85"/>
                </a:lnTo>
                <a:lnTo>
                  <a:pt x="238" y="85"/>
                </a:lnTo>
                <a:cubicBezTo>
                  <a:pt x="291" y="85"/>
                  <a:pt x="333" y="127"/>
                  <a:pt x="333" y="180"/>
                </a:cubicBezTo>
                <a:cubicBezTo>
                  <a:pt x="333" y="232"/>
                  <a:pt x="291" y="275"/>
                  <a:pt x="238" y="275"/>
                </a:cubicBezTo>
                <a:lnTo>
                  <a:pt x="113" y="275"/>
                </a:lnTo>
                <a:lnTo>
                  <a:pt x="113" y="361"/>
                </a:lnTo>
                <a:lnTo>
                  <a:pt x="225" y="361"/>
                </a:lnTo>
                <a:lnTo>
                  <a:pt x="345" y="609"/>
                </a:lnTo>
                <a:lnTo>
                  <a:pt x="441" y="609"/>
                </a:lnTo>
                <a:lnTo>
                  <a:pt x="312" y="345"/>
                </a:lnTo>
                <a:cubicBezTo>
                  <a:pt x="403" y="303"/>
                  <a:pt x="444" y="196"/>
                  <a:pt x="403" y="105"/>
                </a:cubicBezTo>
                <a:lnTo>
                  <a:pt x="403" y="105"/>
                </a:lnTo>
                <a:close/>
                <a:moveTo>
                  <a:pt x="1469" y="609"/>
                </a:moveTo>
                <a:lnTo>
                  <a:pt x="1469" y="609"/>
                </a:lnTo>
                <a:lnTo>
                  <a:pt x="1555" y="609"/>
                </a:lnTo>
                <a:lnTo>
                  <a:pt x="1555" y="0"/>
                </a:lnTo>
                <a:lnTo>
                  <a:pt x="1469" y="0"/>
                </a:lnTo>
                <a:lnTo>
                  <a:pt x="1469" y="609"/>
                </a:lnTo>
                <a:close/>
                <a:moveTo>
                  <a:pt x="3014" y="1"/>
                </a:moveTo>
                <a:lnTo>
                  <a:pt x="3014" y="1"/>
                </a:lnTo>
                <a:lnTo>
                  <a:pt x="2914" y="1"/>
                </a:lnTo>
                <a:lnTo>
                  <a:pt x="3080" y="277"/>
                </a:lnTo>
                <a:lnTo>
                  <a:pt x="3130" y="193"/>
                </a:lnTo>
                <a:lnTo>
                  <a:pt x="3014" y="1"/>
                </a:lnTo>
                <a:lnTo>
                  <a:pt x="3014" y="1"/>
                </a:lnTo>
                <a:close/>
                <a:moveTo>
                  <a:pt x="3091" y="305"/>
                </a:moveTo>
                <a:lnTo>
                  <a:pt x="3091" y="305"/>
                </a:lnTo>
                <a:lnTo>
                  <a:pt x="3091" y="608"/>
                </a:lnTo>
                <a:lnTo>
                  <a:pt x="3177" y="608"/>
                </a:lnTo>
                <a:lnTo>
                  <a:pt x="3177" y="329"/>
                </a:lnTo>
                <a:lnTo>
                  <a:pt x="3375" y="1"/>
                </a:lnTo>
                <a:lnTo>
                  <a:pt x="3275" y="1"/>
                </a:lnTo>
                <a:lnTo>
                  <a:pt x="3091" y="305"/>
                </a:lnTo>
                <a:lnTo>
                  <a:pt x="3091" y="305"/>
                </a:lnTo>
                <a:close/>
                <a:moveTo>
                  <a:pt x="987" y="0"/>
                </a:moveTo>
                <a:lnTo>
                  <a:pt x="987" y="0"/>
                </a:lnTo>
                <a:lnTo>
                  <a:pt x="987" y="85"/>
                </a:lnTo>
                <a:cubicBezTo>
                  <a:pt x="1063" y="85"/>
                  <a:pt x="1125" y="147"/>
                  <a:pt x="1125" y="223"/>
                </a:cubicBezTo>
                <a:lnTo>
                  <a:pt x="1125" y="385"/>
                </a:lnTo>
                <a:cubicBezTo>
                  <a:pt x="1125" y="461"/>
                  <a:pt x="1063" y="523"/>
                  <a:pt x="987" y="523"/>
                </a:cubicBezTo>
                <a:lnTo>
                  <a:pt x="987" y="609"/>
                </a:lnTo>
                <a:cubicBezTo>
                  <a:pt x="1111" y="609"/>
                  <a:pt x="1211" y="509"/>
                  <a:pt x="1211" y="385"/>
                </a:cubicBezTo>
                <a:lnTo>
                  <a:pt x="1211" y="223"/>
                </a:lnTo>
                <a:cubicBezTo>
                  <a:pt x="1211" y="99"/>
                  <a:pt x="1111" y="0"/>
                  <a:pt x="987" y="0"/>
                </a:cubicBezTo>
                <a:lnTo>
                  <a:pt x="987" y="0"/>
                </a:lnTo>
                <a:close/>
                <a:moveTo>
                  <a:pt x="737" y="223"/>
                </a:moveTo>
                <a:lnTo>
                  <a:pt x="737" y="223"/>
                </a:lnTo>
                <a:lnTo>
                  <a:pt x="737" y="385"/>
                </a:lnTo>
                <a:cubicBezTo>
                  <a:pt x="737" y="509"/>
                  <a:pt x="837" y="609"/>
                  <a:pt x="960" y="609"/>
                </a:cubicBezTo>
                <a:lnTo>
                  <a:pt x="960" y="523"/>
                </a:lnTo>
                <a:cubicBezTo>
                  <a:pt x="884" y="523"/>
                  <a:pt x="823" y="461"/>
                  <a:pt x="823" y="385"/>
                </a:cubicBezTo>
                <a:lnTo>
                  <a:pt x="823" y="223"/>
                </a:lnTo>
                <a:cubicBezTo>
                  <a:pt x="823" y="147"/>
                  <a:pt x="884" y="85"/>
                  <a:pt x="960" y="85"/>
                </a:cubicBezTo>
                <a:lnTo>
                  <a:pt x="960" y="0"/>
                </a:lnTo>
                <a:cubicBezTo>
                  <a:pt x="837" y="0"/>
                  <a:pt x="737" y="99"/>
                  <a:pt x="737" y="223"/>
                </a:cubicBezTo>
                <a:lnTo>
                  <a:pt x="737" y="223"/>
                </a:lnTo>
                <a:close/>
                <a:moveTo>
                  <a:pt x="2248" y="385"/>
                </a:moveTo>
                <a:lnTo>
                  <a:pt x="2248" y="385"/>
                </a:lnTo>
                <a:lnTo>
                  <a:pt x="2248" y="223"/>
                </a:lnTo>
                <a:cubicBezTo>
                  <a:pt x="2248" y="147"/>
                  <a:pt x="2310" y="85"/>
                  <a:pt x="2386" y="85"/>
                </a:cubicBezTo>
                <a:lnTo>
                  <a:pt x="2386" y="0"/>
                </a:lnTo>
                <a:cubicBezTo>
                  <a:pt x="2262" y="0"/>
                  <a:pt x="2162" y="99"/>
                  <a:pt x="2162" y="223"/>
                </a:cubicBezTo>
                <a:lnTo>
                  <a:pt x="2162" y="385"/>
                </a:lnTo>
                <a:cubicBezTo>
                  <a:pt x="2162" y="509"/>
                  <a:pt x="2262" y="609"/>
                  <a:pt x="2386" y="609"/>
                </a:cubicBezTo>
                <a:lnTo>
                  <a:pt x="2386" y="609"/>
                </a:lnTo>
                <a:lnTo>
                  <a:pt x="2386" y="523"/>
                </a:lnTo>
                <a:cubicBezTo>
                  <a:pt x="2310" y="523"/>
                  <a:pt x="2248" y="461"/>
                  <a:pt x="2248" y="385"/>
                </a:cubicBezTo>
                <a:lnTo>
                  <a:pt x="2248" y="385"/>
                </a:lnTo>
                <a:close/>
                <a:moveTo>
                  <a:pt x="2409" y="0"/>
                </a:moveTo>
                <a:lnTo>
                  <a:pt x="2409" y="0"/>
                </a:lnTo>
                <a:lnTo>
                  <a:pt x="2409" y="85"/>
                </a:lnTo>
                <a:cubicBezTo>
                  <a:pt x="2485" y="85"/>
                  <a:pt x="2546" y="147"/>
                  <a:pt x="2546" y="223"/>
                </a:cubicBezTo>
                <a:lnTo>
                  <a:pt x="2546" y="385"/>
                </a:lnTo>
                <a:cubicBezTo>
                  <a:pt x="2546" y="461"/>
                  <a:pt x="2485" y="523"/>
                  <a:pt x="2409" y="523"/>
                </a:cubicBezTo>
                <a:lnTo>
                  <a:pt x="2409" y="609"/>
                </a:lnTo>
                <a:cubicBezTo>
                  <a:pt x="2532" y="609"/>
                  <a:pt x="2632" y="509"/>
                  <a:pt x="2632" y="385"/>
                </a:cubicBezTo>
                <a:lnTo>
                  <a:pt x="2632" y="223"/>
                </a:lnTo>
                <a:cubicBezTo>
                  <a:pt x="2632" y="99"/>
                  <a:pt x="2532" y="0"/>
                  <a:pt x="2409" y="0"/>
                </a:cubicBezTo>
                <a:lnTo>
                  <a:pt x="2409" y="0"/>
                </a:lnTo>
                <a:close/>
                <a:moveTo>
                  <a:pt x="3657" y="223"/>
                </a:moveTo>
                <a:lnTo>
                  <a:pt x="3657" y="223"/>
                </a:lnTo>
                <a:lnTo>
                  <a:pt x="3657" y="385"/>
                </a:lnTo>
                <a:cubicBezTo>
                  <a:pt x="3656" y="509"/>
                  <a:pt x="3756" y="609"/>
                  <a:pt x="3880" y="609"/>
                </a:cubicBezTo>
                <a:lnTo>
                  <a:pt x="3880" y="523"/>
                </a:lnTo>
                <a:cubicBezTo>
                  <a:pt x="3804" y="523"/>
                  <a:pt x="3742" y="461"/>
                  <a:pt x="3742" y="385"/>
                </a:cubicBezTo>
                <a:lnTo>
                  <a:pt x="3742" y="223"/>
                </a:lnTo>
                <a:cubicBezTo>
                  <a:pt x="3742" y="147"/>
                  <a:pt x="3804" y="85"/>
                  <a:pt x="3880" y="85"/>
                </a:cubicBezTo>
                <a:lnTo>
                  <a:pt x="3880" y="0"/>
                </a:lnTo>
                <a:cubicBezTo>
                  <a:pt x="3756" y="0"/>
                  <a:pt x="3656" y="99"/>
                  <a:pt x="3657" y="223"/>
                </a:cubicBezTo>
                <a:lnTo>
                  <a:pt x="3657" y="223"/>
                </a:lnTo>
                <a:close/>
                <a:moveTo>
                  <a:pt x="3903" y="0"/>
                </a:moveTo>
                <a:lnTo>
                  <a:pt x="3903" y="0"/>
                </a:lnTo>
                <a:lnTo>
                  <a:pt x="3903" y="0"/>
                </a:lnTo>
                <a:lnTo>
                  <a:pt x="3903" y="0"/>
                </a:lnTo>
                <a:close/>
                <a:moveTo>
                  <a:pt x="3903" y="0"/>
                </a:moveTo>
                <a:lnTo>
                  <a:pt x="3903" y="0"/>
                </a:lnTo>
                <a:lnTo>
                  <a:pt x="3903" y="85"/>
                </a:lnTo>
                <a:cubicBezTo>
                  <a:pt x="3979" y="85"/>
                  <a:pt x="4041" y="147"/>
                  <a:pt x="4040" y="223"/>
                </a:cubicBezTo>
                <a:lnTo>
                  <a:pt x="4040" y="385"/>
                </a:lnTo>
                <a:cubicBezTo>
                  <a:pt x="4041" y="461"/>
                  <a:pt x="3979" y="523"/>
                  <a:pt x="3903" y="523"/>
                </a:cubicBezTo>
                <a:lnTo>
                  <a:pt x="3903" y="609"/>
                </a:lnTo>
                <a:cubicBezTo>
                  <a:pt x="4026" y="609"/>
                  <a:pt x="4126" y="509"/>
                  <a:pt x="4126" y="385"/>
                </a:cubicBezTo>
                <a:lnTo>
                  <a:pt x="4126" y="223"/>
                </a:lnTo>
                <a:cubicBezTo>
                  <a:pt x="4126" y="99"/>
                  <a:pt x="4026" y="0"/>
                  <a:pt x="3903" y="0"/>
                </a:cubicBezTo>
                <a:lnTo>
                  <a:pt x="3903" y="0"/>
                </a:lnTo>
                <a:close/>
                <a:moveTo>
                  <a:pt x="4911" y="562"/>
                </a:moveTo>
                <a:lnTo>
                  <a:pt x="4911" y="562"/>
                </a:lnTo>
                <a:lnTo>
                  <a:pt x="4883" y="451"/>
                </a:lnTo>
                <a:lnTo>
                  <a:pt x="4857" y="451"/>
                </a:lnTo>
                <a:lnTo>
                  <a:pt x="4829" y="562"/>
                </a:lnTo>
                <a:lnTo>
                  <a:pt x="4806" y="451"/>
                </a:lnTo>
                <a:lnTo>
                  <a:pt x="4773" y="451"/>
                </a:lnTo>
                <a:lnTo>
                  <a:pt x="4812" y="607"/>
                </a:lnTo>
                <a:lnTo>
                  <a:pt x="4842" y="607"/>
                </a:lnTo>
                <a:lnTo>
                  <a:pt x="4870" y="504"/>
                </a:lnTo>
                <a:lnTo>
                  <a:pt x="4898" y="607"/>
                </a:lnTo>
                <a:lnTo>
                  <a:pt x="4928" y="607"/>
                </a:lnTo>
                <a:lnTo>
                  <a:pt x="4967" y="451"/>
                </a:lnTo>
                <a:lnTo>
                  <a:pt x="4934" y="451"/>
                </a:lnTo>
                <a:lnTo>
                  <a:pt x="4911" y="562"/>
                </a:lnTo>
                <a:lnTo>
                  <a:pt x="4911" y="562"/>
                </a:lnTo>
                <a:close/>
                <a:moveTo>
                  <a:pt x="4675" y="513"/>
                </a:moveTo>
                <a:lnTo>
                  <a:pt x="4675" y="513"/>
                </a:lnTo>
                <a:cubicBezTo>
                  <a:pt x="4675" y="485"/>
                  <a:pt x="4669" y="475"/>
                  <a:pt x="4650" y="475"/>
                </a:cubicBezTo>
                <a:cubicBezTo>
                  <a:pt x="4631" y="475"/>
                  <a:pt x="4625" y="485"/>
                  <a:pt x="4625" y="513"/>
                </a:cubicBezTo>
                <a:lnTo>
                  <a:pt x="4625" y="544"/>
                </a:lnTo>
                <a:cubicBezTo>
                  <a:pt x="4625" y="573"/>
                  <a:pt x="4631" y="582"/>
                  <a:pt x="4650" y="582"/>
                </a:cubicBezTo>
                <a:cubicBezTo>
                  <a:pt x="4669" y="582"/>
                  <a:pt x="4675" y="573"/>
                  <a:pt x="4675" y="544"/>
                </a:cubicBezTo>
                <a:lnTo>
                  <a:pt x="4675" y="513"/>
                </a:lnTo>
                <a:lnTo>
                  <a:pt x="4675" y="513"/>
                </a:lnTo>
                <a:close/>
                <a:moveTo>
                  <a:pt x="4698" y="467"/>
                </a:moveTo>
                <a:lnTo>
                  <a:pt x="4698" y="467"/>
                </a:lnTo>
                <a:cubicBezTo>
                  <a:pt x="4706" y="480"/>
                  <a:pt x="4710" y="495"/>
                  <a:pt x="4709" y="510"/>
                </a:cubicBezTo>
                <a:lnTo>
                  <a:pt x="4709" y="547"/>
                </a:lnTo>
                <a:cubicBezTo>
                  <a:pt x="4709" y="570"/>
                  <a:pt x="4705" y="583"/>
                  <a:pt x="4696" y="593"/>
                </a:cubicBezTo>
                <a:cubicBezTo>
                  <a:pt x="4684" y="605"/>
                  <a:pt x="4667" y="611"/>
                  <a:pt x="4650" y="609"/>
                </a:cubicBezTo>
                <a:cubicBezTo>
                  <a:pt x="4627" y="609"/>
                  <a:pt x="4612" y="604"/>
                  <a:pt x="4602" y="591"/>
                </a:cubicBezTo>
                <a:cubicBezTo>
                  <a:pt x="4593" y="578"/>
                  <a:pt x="4590" y="562"/>
                  <a:pt x="4591" y="547"/>
                </a:cubicBezTo>
                <a:lnTo>
                  <a:pt x="4591" y="510"/>
                </a:lnTo>
                <a:cubicBezTo>
                  <a:pt x="4591" y="487"/>
                  <a:pt x="4595" y="474"/>
                  <a:pt x="4604" y="464"/>
                </a:cubicBezTo>
                <a:cubicBezTo>
                  <a:pt x="4616" y="452"/>
                  <a:pt x="4633" y="446"/>
                  <a:pt x="4650" y="448"/>
                </a:cubicBezTo>
                <a:cubicBezTo>
                  <a:pt x="4673" y="448"/>
                  <a:pt x="4688" y="454"/>
                  <a:pt x="4698" y="467"/>
                </a:cubicBezTo>
                <a:lnTo>
                  <a:pt x="4698" y="467"/>
                </a:lnTo>
                <a:close/>
                <a:moveTo>
                  <a:pt x="4482" y="551"/>
                </a:moveTo>
                <a:lnTo>
                  <a:pt x="4482" y="551"/>
                </a:lnTo>
                <a:lnTo>
                  <a:pt x="4427" y="451"/>
                </a:lnTo>
                <a:lnTo>
                  <a:pt x="4395" y="451"/>
                </a:lnTo>
                <a:lnTo>
                  <a:pt x="4395" y="607"/>
                </a:lnTo>
                <a:lnTo>
                  <a:pt x="4427" y="607"/>
                </a:lnTo>
                <a:lnTo>
                  <a:pt x="4427" y="507"/>
                </a:lnTo>
                <a:lnTo>
                  <a:pt x="4482" y="607"/>
                </a:lnTo>
                <a:lnTo>
                  <a:pt x="4514" y="607"/>
                </a:lnTo>
                <a:lnTo>
                  <a:pt x="4514" y="451"/>
                </a:lnTo>
                <a:lnTo>
                  <a:pt x="4482" y="451"/>
                </a:lnTo>
                <a:lnTo>
                  <a:pt x="4482" y="551"/>
                </a:lnTo>
                <a:lnTo>
                  <a:pt x="4482" y="551"/>
                </a:lnTo>
                <a:close/>
                <a:moveTo>
                  <a:pt x="5134" y="352"/>
                </a:moveTo>
                <a:lnTo>
                  <a:pt x="5134" y="352"/>
                </a:lnTo>
                <a:lnTo>
                  <a:pt x="5134" y="224"/>
                </a:lnTo>
                <a:lnTo>
                  <a:pt x="5101" y="224"/>
                </a:lnTo>
                <a:lnTo>
                  <a:pt x="5101" y="380"/>
                </a:lnTo>
                <a:lnTo>
                  <a:pt x="5200" y="380"/>
                </a:lnTo>
                <a:lnTo>
                  <a:pt x="5200" y="352"/>
                </a:lnTo>
                <a:lnTo>
                  <a:pt x="5134" y="352"/>
                </a:lnTo>
                <a:lnTo>
                  <a:pt x="5134" y="352"/>
                </a:lnTo>
                <a:close/>
                <a:moveTo>
                  <a:pt x="4961" y="315"/>
                </a:moveTo>
                <a:lnTo>
                  <a:pt x="4961" y="315"/>
                </a:lnTo>
                <a:lnTo>
                  <a:pt x="5016" y="315"/>
                </a:lnTo>
                <a:lnTo>
                  <a:pt x="5016" y="287"/>
                </a:lnTo>
                <a:lnTo>
                  <a:pt x="4961" y="287"/>
                </a:lnTo>
                <a:lnTo>
                  <a:pt x="4961" y="251"/>
                </a:lnTo>
                <a:lnTo>
                  <a:pt x="5026" y="251"/>
                </a:lnTo>
                <a:lnTo>
                  <a:pt x="5026" y="224"/>
                </a:lnTo>
                <a:lnTo>
                  <a:pt x="4928" y="224"/>
                </a:lnTo>
                <a:lnTo>
                  <a:pt x="4928" y="380"/>
                </a:lnTo>
                <a:lnTo>
                  <a:pt x="5027" y="380"/>
                </a:lnTo>
                <a:lnTo>
                  <a:pt x="5027" y="352"/>
                </a:lnTo>
                <a:lnTo>
                  <a:pt x="4961" y="352"/>
                </a:lnTo>
                <a:lnTo>
                  <a:pt x="4961" y="315"/>
                </a:lnTo>
                <a:lnTo>
                  <a:pt x="4961" y="315"/>
                </a:lnTo>
                <a:close/>
                <a:moveTo>
                  <a:pt x="4807" y="380"/>
                </a:moveTo>
                <a:lnTo>
                  <a:pt x="4807" y="380"/>
                </a:lnTo>
                <a:lnTo>
                  <a:pt x="4859" y="224"/>
                </a:lnTo>
                <a:lnTo>
                  <a:pt x="4826" y="224"/>
                </a:lnTo>
                <a:lnTo>
                  <a:pt x="4793" y="335"/>
                </a:lnTo>
                <a:lnTo>
                  <a:pt x="4759" y="224"/>
                </a:lnTo>
                <a:lnTo>
                  <a:pt x="4726" y="224"/>
                </a:lnTo>
                <a:lnTo>
                  <a:pt x="4778" y="380"/>
                </a:lnTo>
                <a:lnTo>
                  <a:pt x="4807" y="380"/>
                </a:lnTo>
                <a:lnTo>
                  <a:pt x="4807" y="380"/>
                </a:lnTo>
                <a:close/>
                <a:moveTo>
                  <a:pt x="4662" y="352"/>
                </a:moveTo>
                <a:lnTo>
                  <a:pt x="4662" y="352"/>
                </a:lnTo>
                <a:lnTo>
                  <a:pt x="4596" y="352"/>
                </a:lnTo>
                <a:lnTo>
                  <a:pt x="4596" y="315"/>
                </a:lnTo>
                <a:lnTo>
                  <a:pt x="4651" y="315"/>
                </a:lnTo>
                <a:lnTo>
                  <a:pt x="4651" y="287"/>
                </a:lnTo>
                <a:lnTo>
                  <a:pt x="4596" y="287"/>
                </a:lnTo>
                <a:lnTo>
                  <a:pt x="4596" y="251"/>
                </a:lnTo>
                <a:lnTo>
                  <a:pt x="4661" y="251"/>
                </a:lnTo>
                <a:lnTo>
                  <a:pt x="4661" y="224"/>
                </a:lnTo>
                <a:lnTo>
                  <a:pt x="4563" y="224"/>
                </a:lnTo>
                <a:lnTo>
                  <a:pt x="4563" y="380"/>
                </a:lnTo>
                <a:lnTo>
                  <a:pt x="4662" y="380"/>
                </a:lnTo>
                <a:lnTo>
                  <a:pt x="4662" y="352"/>
                </a:lnTo>
                <a:lnTo>
                  <a:pt x="4662" y="352"/>
                </a:lnTo>
                <a:close/>
                <a:moveTo>
                  <a:pt x="4493" y="352"/>
                </a:moveTo>
                <a:lnTo>
                  <a:pt x="4493" y="352"/>
                </a:lnTo>
                <a:lnTo>
                  <a:pt x="4428" y="352"/>
                </a:lnTo>
                <a:lnTo>
                  <a:pt x="4428" y="224"/>
                </a:lnTo>
                <a:lnTo>
                  <a:pt x="4395" y="224"/>
                </a:lnTo>
                <a:lnTo>
                  <a:pt x="4394" y="380"/>
                </a:lnTo>
                <a:lnTo>
                  <a:pt x="4493" y="380"/>
                </a:lnTo>
                <a:lnTo>
                  <a:pt x="4493" y="352"/>
                </a:lnTo>
                <a:lnTo>
                  <a:pt x="4493" y="352"/>
                </a:lnTo>
                <a:close/>
                <a:moveTo>
                  <a:pt x="4924" y="155"/>
                </a:moveTo>
                <a:lnTo>
                  <a:pt x="4924" y="155"/>
                </a:lnTo>
                <a:lnTo>
                  <a:pt x="4957" y="155"/>
                </a:lnTo>
                <a:lnTo>
                  <a:pt x="4957" y="26"/>
                </a:lnTo>
                <a:lnTo>
                  <a:pt x="4998" y="26"/>
                </a:lnTo>
                <a:lnTo>
                  <a:pt x="4998" y="0"/>
                </a:lnTo>
                <a:lnTo>
                  <a:pt x="4882" y="0"/>
                </a:lnTo>
                <a:lnTo>
                  <a:pt x="4882" y="26"/>
                </a:lnTo>
                <a:lnTo>
                  <a:pt x="4924" y="26"/>
                </a:lnTo>
                <a:lnTo>
                  <a:pt x="4924" y="155"/>
                </a:lnTo>
                <a:lnTo>
                  <a:pt x="4924" y="155"/>
                </a:lnTo>
                <a:close/>
                <a:moveTo>
                  <a:pt x="4749" y="155"/>
                </a:moveTo>
                <a:lnTo>
                  <a:pt x="4749" y="155"/>
                </a:lnTo>
                <a:lnTo>
                  <a:pt x="4777" y="101"/>
                </a:lnTo>
                <a:lnTo>
                  <a:pt x="4809" y="155"/>
                </a:lnTo>
                <a:lnTo>
                  <a:pt x="4845" y="155"/>
                </a:lnTo>
                <a:lnTo>
                  <a:pt x="4799" y="77"/>
                </a:lnTo>
                <a:lnTo>
                  <a:pt x="4843" y="0"/>
                </a:lnTo>
                <a:lnTo>
                  <a:pt x="4808" y="0"/>
                </a:lnTo>
                <a:lnTo>
                  <a:pt x="4782" y="48"/>
                </a:lnTo>
                <a:lnTo>
                  <a:pt x="4753" y="0"/>
                </a:lnTo>
                <a:lnTo>
                  <a:pt x="4717" y="0"/>
                </a:lnTo>
                <a:lnTo>
                  <a:pt x="4760" y="72"/>
                </a:lnTo>
                <a:lnTo>
                  <a:pt x="4714" y="155"/>
                </a:lnTo>
                <a:lnTo>
                  <a:pt x="4749" y="155"/>
                </a:lnTo>
                <a:lnTo>
                  <a:pt x="4749" y="155"/>
                </a:lnTo>
                <a:close/>
                <a:moveTo>
                  <a:pt x="4671" y="128"/>
                </a:moveTo>
                <a:lnTo>
                  <a:pt x="4671" y="128"/>
                </a:lnTo>
                <a:lnTo>
                  <a:pt x="4605" y="128"/>
                </a:lnTo>
                <a:lnTo>
                  <a:pt x="4605" y="90"/>
                </a:lnTo>
                <a:lnTo>
                  <a:pt x="4660" y="90"/>
                </a:lnTo>
                <a:lnTo>
                  <a:pt x="4660" y="63"/>
                </a:lnTo>
                <a:lnTo>
                  <a:pt x="4605" y="63"/>
                </a:lnTo>
                <a:lnTo>
                  <a:pt x="4605" y="26"/>
                </a:lnTo>
                <a:lnTo>
                  <a:pt x="4670" y="26"/>
                </a:lnTo>
                <a:lnTo>
                  <a:pt x="4670" y="0"/>
                </a:lnTo>
                <a:lnTo>
                  <a:pt x="4573" y="0"/>
                </a:lnTo>
                <a:lnTo>
                  <a:pt x="4572" y="155"/>
                </a:lnTo>
                <a:lnTo>
                  <a:pt x="4671" y="155"/>
                </a:lnTo>
                <a:lnTo>
                  <a:pt x="4671" y="128"/>
                </a:lnTo>
                <a:lnTo>
                  <a:pt x="4671" y="128"/>
                </a:lnTo>
                <a:close/>
                <a:moveTo>
                  <a:pt x="4482" y="0"/>
                </a:moveTo>
                <a:lnTo>
                  <a:pt x="4482" y="0"/>
                </a:lnTo>
                <a:lnTo>
                  <a:pt x="4514" y="0"/>
                </a:lnTo>
                <a:lnTo>
                  <a:pt x="4514" y="155"/>
                </a:lnTo>
                <a:lnTo>
                  <a:pt x="4482" y="155"/>
                </a:lnTo>
                <a:lnTo>
                  <a:pt x="4427" y="55"/>
                </a:lnTo>
                <a:lnTo>
                  <a:pt x="4427" y="155"/>
                </a:lnTo>
                <a:lnTo>
                  <a:pt x="4395" y="155"/>
                </a:lnTo>
                <a:lnTo>
                  <a:pt x="4395" y="0"/>
                </a:lnTo>
                <a:lnTo>
                  <a:pt x="4427" y="0"/>
                </a:lnTo>
                <a:lnTo>
                  <a:pt x="4482" y="99"/>
                </a:lnTo>
                <a:lnTo>
                  <a:pt x="4482" y="0"/>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1" name="Date Placeholder 2">
            <a:extLst>
              <a:ext uri="{FF2B5EF4-FFF2-40B4-BE49-F238E27FC236}">
                <a16:creationId xmlns:a16="http://schemas.microsoft.com/office/drawing/2014/main" id="{A3645B98-DFD6-484B-BAFD-16B5159F015D}"/>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4" name="Footer Placeholder 3">
            <a:extLst>
              <a:ext uri="{FF2B5EF4-FFF2-40B4-BE49-F238E27FC236}">
                <a16:creationId xmlns:a16="http://schemas.microsoft.com/office/drawing/2014/main" id="{2A32A27F-B8B1-41F5-A218-FF0CDBFE4D78}"/>
              </a:ext>
            </a:extLst>
          </p:cNvPr>
          <p:cNvSpPr txBox="1">
            <a:spLocks/>
          </p:cNvSpPr>
          <p:nvPr userDrawn="1"/>
        </p:nvSpPr>
        <p:spPr>
          <a:xfrm>
            <a:off x="6096397" y="6489701"/>
            <a:ext cx="5455716"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sp>
        <p:nvSpPr>
          <p:cNvPr id="6" name="Content Placeholder 2">
            <a:extLst>
              <a:ext uri="{FF2B5EF4-FFF2-40B4-BE49-F238E27FC236}">
                <a16:creationId xmlns:a16="http://schemas.microsoft.com/office/drawing/2014/main" id="{87DD9CFF-7673-4AE3-98CE-3AF13AF7E8EC}"/>
              </a:ext>
            </a:extLst>
          </p:cNvPr>
          <p:cNvSpPr>
            <a:spLocks noGrp="1"/>
          </p:cNvSpPr>
          <p:nvPr>
            <p:ph sz="quarter" idx="10" hasCustomPrompt="1"/>
          </p:nvPr>
        </p:nvSpPr>
        <p:spPr>
          <a:xfrm>
            <a:off x="1619512" y="4634901"/>
            <a:ext cx="2340000" cy="1584132"/>
          </a:xfrm>
        </p:spPr>
        <p:txBody>
          <a:bodyPr/>
          <a:lstStyle>
            <a:lvl1pPr>
              <a:defRPr sz="1200">
                <a:solidFill>
                  <a:schemeClr val="accent2"/>
                </a:solidFill>
              </a:defRPr>
            </a:lvl1pPr>
            <a:lvl2pPr>
              <a:defRPr>
                <a:solidFill>
                  <a:schemeClr val="accent2"/>
                </a:solidFill>
              </a:defRPr>
            </a:lvl2pPr>
          </a:lstStyle>
          <a:p>
            <a:pPr lvl="0"/>
            <a:r>
              <a:rPr lang="en-US" dirty="0"/>
              <a:t>Insert document information here</a:t>
            </a:r>
          </a:p>
        </p:txBody>
      </p:sp>
    </p:spTree>
    <p:extLst>
      <p:ext uri="{BB962C8B-B14F-4D97-AF65-F5344CB8AC3E}">
        <p14:creationId xmlns:p14="http://schemas.microsoft.com/office/powerpoint/2010/main" val="24395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5E96244-F251-4C52-BE15-ABC68706E579}"/>
              </a:ext>
            </a:extLst>
          </p:cNvPr>
          <p:cNvSpPr>
            <a:spLocks noGrp="1"/>
          </p:cNvSpPr>
          <p:nvPr>
            <p:ph type="title" hasCustomPrompt="1"/>
          </p:nvPr>
        </p:nvSpPr>
        <p:spPr>
          <a:xfrm>
            <a:off x="1619512" y="1764000"/>
            <a:ext cx="9932602" cy="775597"/>
          </a:xfrm>
        </p:spPr>
        <p:txBody>
          <a:bodyPr anchor="t" anchorCtr="0"/>
          <a:lstStyle>
            <a:lvl1pPr>
              <a:defRPr sz="6000">
                <a:solidFill>
                  <a:schemeClr val="bg1"/>
                </a:solidFill>
              </a:defRPr>
            </a:lvl1pPr>
          </a:lstStyle>
          <a:p>
            <a:r>
              <a:rPr lang="en-US" dirty="0"/>
              <a:t>Click to add title</a:t>
            </a:r>
            <a:endParaRPr lang="en-GB" dirty="0"/>
          </a:p>
        </p:txBody>
      </p:sp>
      <p:sp>
        <p:nvSpPr>
          <p:cNvPr id="13" name="Freeform 5">
            <a:extLst>
              <a:ext uri="{FF2B5EF4-FFF2-40B4-BE49-F238E27FC236}">
                <a16:creationId xmlns:a16="http://schemas.microsoft.com/office/drawing/2014/main" id="{D8409C46-1761-4538-9500-D4DCF80F496A}"/>
              </a:ext>
            </a:extLst>
          </p:cNvPr>
          <p:cNvSpPr>
            <a:spLocks noChangeAspect="1" noEditPoints="1"/>
          </p:cNvSpPr>
          <p:nvPr userDrawn="1"/>
        </p:nvSpPr>
        <p:spPr bwMode="auto">
          <a:xfrm>
            <a:off x="9074829" y="598258"/>
            <a:ext cx="2477284" cy="291600"/>
          </a:xfrm>
          <a:custGeom>
            <a:avLst/>
            <a:gdLst>
              <a:gd name="T0" fmla="*/ 1679 w 5200"/>
              <a:gd name="T1" fmla="*/ 0 h 611"/>
              <a:gd name="T2" fmla="*/ 1679 w 5200"/>
              <a:gd name="T3" fmla="*/ 257 h 611"/>
              <a:gd name="T4" fmla="*/ 1707 w 5200"/>
              <a:gd name="T5" fmla="*/ 523 h 611"/>
              <a:gd name="T6" fmla="*/ 1805 w 5200"/>
              <a:gd name="T7" fmla="*/ 287 h 611"/>
              <a:gd name="T8" fmla="*/ 85 w 5200"/>
              <a:gd name="T9" fmla="*/ 0 h 611"/>
              <a:gd name="T10" fmla="*/ 238 w 5200"/>
              <a:gd name="T11" fmla="*/ 0 h 611"/>
              <a:gd name="T12" fmla="*/ 238 w 5200"/>
              <a:gd name="T13" fmla="*/ 275 h 611"/>
              <a:gd name="T14" fmla="*/ 441 w 5200"/>
              <a:gd name="T15" fmla="*/ 609 h 611"/>
              <a:gd name="T16" fmla="*/ 1469 w 5200"/>
              <a:gd name="T17" fmla="*/ 609 h 611"/>
              <a:gd name="T18" fmla="*/ 3014 w 5200"/>
              <a:gd name="T19" fmla="*/ 1 h 611"/>
              <a:gd name="T20" fmla="*/ 3014 w 5200"/>
              <a:gd name="T21" fmla="*/ 1 h 611"/>
              <a:gd name="T22" fmla="*/ 3177 w 5200"/>
              <a:gd name="T23" fmla="*/ 608 h 611"/>
              <a:gd name="T24" fmla="*/ 3091 w 5200"/>
              <a:gd name="T25" fmla="*/ 305 h 611"/>
              <a:gd name="T26" fmla="*/ 1125 w 5200"/>
              <a:gd name="T27" fmla="*/ 385 h 611"/>
              <a:gd name="T28" fmla="*/ 987 w 5200"/>
              <a:gd name="T29" fmla="*/ 0 h 611"/>
              <a:gd name="T30" fmla="*/ 960 w 5200"/>
              <a:gd name="T31" fmla="*/ 609 h 611"/>
              <a:gd name="T32" fmla="*/ 960 w 5200"/>
              <a:gd name="T33" fmla="*/ 0 h 611"/>
              <a:gd name="T34" fmla="*/ 2248 w 5200"/>
              <a:gd name="T35" fmla="*/ 223 h 611"/>
              <a:gd name="T36" fmla="*/ 2386 w 5200"/>
              <a:gd name="T37" fmla="*/ 609 h 611"/>
              <a:gd name="T38" fmla="*/ 2409 w 5200"/>
              <a:gd name="T39" fmla="*/ 0 h 611"/>
              <a:gd name="T40" fmla="*/ 2409 w 5200"/>
              <a:gd name="T41" fmla="*/ 523 h 611"/>
              <a:gd name="T42" fmla="*/ 2409 w 5200"/>
              <a:gd name="T43" fmla="*/ 0 h 611"/>
              <a:gd name="T44" fmla="*/ 3880 w 5200"/>
              <a:gd name="T45" fmla="*/ 523 h 611"/>
              <a:gd name="T46" fmla="*/ 3657 w 5200"/>
              <a:gd name="T47" fmla="*/ 223 h 611"/>
              <a:gd name="T48" fmla="*/ 3903 w 5200"/>
              <a:gd name="T49" fmla="*/ 0 h 611"/>
              <a:gd name="T50" fmla="*/ 4040 w 5200"/>
              <a:gd name="T51" fmla="*/ 385 h 611"/>
              <a:gd name="T52" fmla="*/ 3903 w 5200"/>
              <a:gd name="T53" fmla="*/ 0 h 611"/>
              <a:gd name="T54" fmla="*/ 4857 w 5200"/>
              <a:gd name="T55" fmla="*/ 451 h 611"/>
              <a:gd name="T56" fmla="*/ 4842 w 5200"/>
              <a:gd name="T57" fmla="*/ 607 h 611"/>
              <a:gd name="T58" fmla="*/ 4934 w 5200"/>
              <a:gd name="T59" fmla="*/ 451 h 611"/>
              <a:gd name="T60" fmla="*/ 4650 w 5200"/>
              <a:gd name="T61" fmla="*/ 475 h 611"/>
              <a:gd name="T62" fmla="*/ 4675 w 5200"/>
              <a:gd name="T63" fmla="*/ 513 h 611"/>
              <a:gd name="T64" fmla="*/ 4709 w 5200"/>
              <a:gd name="T65" fmla="*/ 547 h 611"/>
              <a:gd name="T66" fmla="*/ 4591 w 5200"/>
              <a:gd name="T67" fmla="*/ 510 h 611"/>
              <a:gd name="T68" fmla="*/ 4482 w 5200"/>
              <a:gd name="T69" fmla="*/ 551 h 611"/>
              <a:gd name="T70" fmla="*/ 4427 w 5200"/>
              <a:gd name="T71" fmla="*/ 607 h 611"/>
              <a:gd name="T72" fmla="*/ 4482 w 5200"/>
              <a:gd name="T73" fmla="*/ 451 h 611"/>
              <a:gd name="T74" fmla="*/ 5134 w 5200"/>
              <a:gd name="T75" fmla="*/ 224 h 611"/>
              <a:gd name="T76" fmla="*/ 5134 w 5200"/>
              <a:gd name="T77" fmla="*/ 352 h 611"/>
              <a:gd name="T78" fmla="*/ 5016 w 5200"/>
              <a:gd name="T79" fmla="*/ 287 h 611"/>
              <a:gd name="T80" fmla="*/ 4928 w 5200"/>
              <a:gd name="T81" fmla="*/ 224 h 611"/>
              <a:gd name="T82" fmla="*/ 4961 w 5200"/>
              <a:gd name="T83" fmla="*/ 315 h 611"/>
              <a:gd name="T84" fmla="*/ 4826 w 5200"/>
              <a:gd name="T85" fmla="*/ 224 h 611"/>
              <a:gd name="T86" fmla="*/ 4807 w 5200"/>
              <a:gd name="T87" fmla="*/ 380 h 611"/>
              <a:gd name="T88" fmla="*/ 4596 w 5200"/>
              <a:gd name="T89" fmla="*/ 315 h 611"/>
              <a:gd name="T90" fmla="*/ 4661 w 5200"/>
              <a:gd name="T91" fmla="*/ 251 h 611"/>
              <a:gd name="T92" fmla="*/ 4662 w 5200"/>
              <a:gd name="T93" fmla="*/ 352 h 611"/>
              <a:gd name="T94" fmla="*/ 4428 w 5200"/>
              <a:gd name="T95" fmla="*/ 224 h 611"/>
              <a:gd name="T96" fmla="*/ 4493 w 5200"/>
              <a:gd name="T97" fmla="*/ 352 h 611"/>
              <a:gd name="T98" fmla="*/ 4998 w 5200"/>
              <a:gd name="T99" fmla="*/ 26 h 611"/>
              <a:gd name="T100" fmla="*/ 4924 w 5200"/>
              <a:gd name="T101" fmla="*/ 155 h 611"/>
              <a:gd name="T102" fmla="*/ 4809 w 5200"/>
              <a:gd name="T103" fmla="*/ 155 h 611"/>
              <a:gd name="T104" fmla="*/ 4782 w 5200"/>
              <a:gd name="T105" fmla="*/ 48 h 611"/>
              <a:gd name="T106" fmla="*/ 4749 w 5200"/>
              <a:gd name="T107" fmla="*/ 155 h 611"/>
              <a:gd name="T108" fmla="*/ 4605 w 5200"/>
              <a:gd name="T109" fmla="*/ 90 h 611"/>
              <a:gd name="T110" fmla="*/ 4670 w 5200"/>
              <a:gd name="T111" fmla="*/ 26 h 611"/>
              <a:gd name="T112" fmla="*/ 4671 w 5200"/>
              <a:gd name="T113" fmla="*/ 128 h 611"/>
              <a:gd name="T114" fmla="*/ 4514 w 5200"/>
              <a:gd name="T115" fmla="*/ 155 h 611"/>
              <a:gd name="T116" fmla="*/ 4395 w 5200"/>
              <a:gd name="T117"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00" h="611">
                <a:moveTo>
                  <a:pt x="1805" y="287"/>
                </a:moveTo>
                <a:lnTo>
                  <a:pt x="1805" y="287"/>
                </a:lnTo>
                <a:lnTo>
                  <a:pt x="1805" y="287"/>
                </a:lnTo>
                <a:cubicBezTo>
                  <a:pt x="1870" y="217"/>
                  <a:pt x="1865" y="108"/>
                  <a:pt x="1795" y="44"/>
                </a:cubicBezTo>
                <a:cubicBezTo>
                  <a:pt x="1763" y="15"/>
                  <a:pt x="1722" y="0"/>
                  <a:pt x="1679" y="0"/>
                </a:cubicBezTo>
                <a:lnTo>
                  <a:pt x="1580" y="0"/>
                </a:lnTo>
                <a:lnTo>
                  <a:pt x="1580" y="85"/>
                </a:lnTo>
                <a:lnTo>
                  <a:pt x="1679" y="85"/>
                </a:lnTo>
                <a:cubicBezTo>
                  <a:pt x="1727" y="85"/>
                  <a:pt x="1765" y="123"/>
                  <a:pt x="1765" y="171"/>
                </a:cubicBezTo>
                <a:cubicBezTo>
                  <a:pt x="1765" y="219"/>
                  <a:pt x="1727" y="257"/>
                  <a:pt x="1679" y="257"/>
                </a:cubicBezTo>
                <a:lnTo>
                  <a:pt x="1580" y="257"/>
                </a:lnTo>
                <a:lnTo>
                  <a:pt x="1580" y="343"/>
                </a:lnTo>
                <a:lnTo>
                  <a:pt x="1707" y="343"/>
                </a:lnTo>
                <a:cubicBezTo>
                  <a:pt x="1757" y="343"/>
                  <a:pt x="1797" y="384"/>
                  <a:pt x="1797" y="433"/>
                </a:cubicBezTo>
                <a:cubicBezTo>
                  <a:pt x="1797" y="483"/>
                  <a:pt x="1757" y="523"/>
                  <a:pt x="1707" y="523"/>
                </a:cubicBezTo>
                <a:lnTo>
                  <a:pt x="1580" y="523"/>
                </a:lnTo>
                <a:lnTo>
                  <a:pt x="1580" y="609"/>
                </a:lnTo>
                <a:lnTo>
                  <a:pt x="1707" y="609"/>
                </a:lnTo>
                <a:cubicBezTo>
                  <a:pt x="1805" y="609"/>
                  <a:pt x="1883" y="530"/>
                  <a:pt x="1883" y="433"/>
                </a:cubicBezTo>
                <a:cubicBezTo>
                  <a:pt x="1883" y="374"/>
                  <a:pt x="1854" y="320"/>
                  <a:pt x="1805" y="287"/>
                </a:cubicBezTo>
                <a:lnTo>
                  <a:pt x="1805" y="287"/>
                </a:lnTo>
                <a:close/>
                <a:moveTo>
                  <a:pt x="0" y="609"/>
                </a:moveTo>
                <a:lnTo>
                  <a:pt x="0" y="609"/>
                </a:lnTo>
                <a:lnTo>
                  <a:pt x="85" y="609"/>
                </a:lnTo>
                <a:lnTo>
                  <a:pt x="85" y="0"/>
                </a:lnTo>
                <a:lnTo>
                  <a:pt x="0" y="0"/>
                </a:lnTo>
                <a:lnTo>
                  <a:pt x="0" y="609"/>
                </a:lnTo>
                <a:close/>
                <a:moveTo>
                  <a:pt x="403" y="105"/>
                </a:moveTo>
                <a:lnTo>
                  <a:pt x="403" y="105"/>
                </a:lnTo>
                <a:cubicBezTo>
                  <a:pt x="373" y="41"/>
                  <a:pt x="309" y="0"/>
                  <a:pt x="238" y="0"/>
                </a:cubicBezTo>
                <a:lnTo>
                  <a:pt x="113" y="0"/>
                </a:lnTo>
                <a:lnTo>
                  <a:pt x="113" y="85"/>
                </a:lnTo>
                <a:lnTo>
                  <a:pt x="238" y="85"/>
                </a:lnTo>
                <a:cubicBezTo>
                  <a:pt x="291" y="85"/>
                  <a:pt x="333" y="127"/>
                  <a:pt x="333" y="180"/>
                </a:cubicBezTo>
                <a:cubicBezTo>
                  <a:pt x="333" y="232"/>
                  <a:pt x="291" y="275"/>
                  <a:pt x="238" y="275"/>
                </a:cubicBezTo>
                <a:lnTo>
                  <a:pt x="113" y="275"/>
                </a:lnTo>
                <a:lnTo>
                  <a:pt x="113" y="361"/>
                </a:lnTo>
                <a:lnTo>
                  <a:pt x="225" y="361"/>
                </a:lnTo>
                <a:lnTo>
                  <a:pt x="345" y="609"/>
                </a:lnTo>
                <a:lnTo>
                  <a:pt x="441" y="609"/>
                </a:lnTo>
                <a:lnTo>
                  <a:pt x="312" y="345"/>
                </a:lnTo>
                <a:cubicBezTo>
                  <a:pt x="403" y="303"/>
                  <a:pt x="444" y="196"/>
                  <a:pt x="403" y="105"/>
                </a:cubicBezTo>
                <a:lnTo>
                  <a:pt x="403" y="105"/>
                </a:lnTo>
                <a:close/>
                <a:moveTo>
                  <a:pt x="1469" y="609"/>
                </a:moveTo>
                <a:lnTo>
                  <a:pt x="1469" y="609"/>
                </a:lnTo>
                <a:lnTo>
                  <a:pt x="1555" y="609"/>
                </a:lnTo>
                <a:lnTo>
                  <a:pt x="1555" y="0"/>
                </a:lnTo>
                <a:lnTo>
                  <a:pt x="1469" y="0"/>
                </a:lnTo>
                <a:lnTo>
                  <a:pt x="1469" y="609"/>
                </a:lnTo>
                <a:close/>
                <a:moveTo>
                  <a:pt x="3014" y="1"/>
                </a:moveTo>
                <a:lnTo>
                  <a:pt x="3014" y="1"/>
                </a:lnTo>
                <a:lnTo>
                  <a:pt x="2914" y="1"/>
                </a:lnTo>
                <a:lnTo>
                  <a:pt x="3080" y="277"/>
                </a:lnTo>
                <a:lnTo>
                  <a:pt x="3130" y="193"/>
                </a:lnTo>
                <a:lnTo>
                  <a:pt x="3014" y="1"/>
                </a:lnTo>
                <a:lnTo>
                  <a:pt x="3014" y="1"/>
                </a:lnTo>
                <a:close/>
                <a:moveTo>
                  <a:pt x="3091" y="305"/>
                </a:moveTo>
                <a:lnTo>
                  <a:pt x="3091" y="305"/>
                </a:lnTo>
                <a:lnTo>
                  <a:pt x="3091" y="608"/>
                </a:lnTo>
                <a:lnTo>
                  <a:pt x="3177" y="608"/>
                </a:lnTo>
                <a:lnTo>
                  <a:pt x="3177" y="329"/>
                </a:lnTo>
                <a:lnTo>
                  <a:pt x="3375" y="1"/>
                </a:lnTo>
                <a:lnTo>
                  <a:pt x="3275" y="1"/>
                </a:lnTo>
                <a:lnTo>
                  <a:pt x="3091" y="305"/>
                </a:lnTo>
                <a:lnTo>
                  <a:pt x="3091" y="305"/>
                </a:lnTo>
                <a:close/>
                <a:moveTo>
                  <a:pt x="987" y="0"/>
                </a:moveTo>
                <a:lnTo>
                  <a:pt x="987" y="0"/>
                </a:lnTo>
                <a:lnTo>
                  <a:pt x="987" y="85"/>
                </a:lnTo>
                <a:cubicBezTo>
                  <a:pt x="1063" y="85"/>
                  <a:pt x="1125" y="147"/>
                  <a:pt x="1125" y="223"/>
                </a:cubicBezTo>
                <a:lnTo>
                  <a:pt x="1125" y="385"/>
                </a:lnTo>
                <a:cubicBezTo>
                  <a:pt x="1125" y="461"/>
                  <a:pt x="1063" y="523"/>
                  <a:pt x="987" y="523"/>
                </a:cubicBezTo>
                <a:lnTo>
                  <a:pt x="987" y="609"/>
                </a:lnTo>
                <a:cubicBezTo>
                  <a:pt x="1111" y="609"/>
                  <a:pt x="1211" y="509"/>
                  <a:pt x="1211" y="385"/>
                </a:cubicBezTo>
                <a:lnTo>
                  <a:pt x="1211" y="223"/>
                </a:lnTo>
                <a:cubicBezTo>
                  <a:pt x="1211" y="99"/>
                  <a:pt x="1111" y="0"/>
                  <a:pt x="987" y="0"/>
                </a:cubicBezTo>
                <a:lnTo>
                  <a:pt x="987" y="0"/>
                </a:lnTo>
                <a:close/>
                <a:moveTo>
                  <a:pt x="737" y="223"/>
                </a:moveTo>
                <a:lnTo>
                  <a:pt x="737" y="223"/>
                </a:lnTo>
                <a:lnTo>
                  <a:pt x="737" y="385"/>
                </a:lnTo>
                <a:cubicBezTo>
                  <a:pt x="737" y="509"/>
                  <a:pt x="837" y="609"/>
                  <a:pt x="960" y="609"/>
                </a:cubicBezTo>
                <a:lnTo>
                  <a:pt x="960" y="523"/>
                </a:lnTo>
                <a:cubicBezTo>
                  <a:pt x="884" y="523"/>
                  <a:pt x="823" y="461"/>
                  <a:pt x="823" y="385"/>
                </a:cubicBezTo>
                <a:lnTo>
                  <a:pt x="823" y="223"/>
                </a:lnTo>
                <a:cubicBezTo>
                  <a:pt x="823" y="147"/>
                  <a:pt x="884" y="85"/>
                  <a:pt x="960" y="85"/>
                </a:cubicBezTo>
                <a:lnTo>
                  <a:pt x="960" y="0"/>
                </a:lnTo>
                <a:cubicBezTo>
                  <a:pt x="837" y="0"/>
                  <a:pt x="737" y="99"/>
                  <a:pt x="737" y="223"/>
                </a:cubicBezTo>
                <a:lnTo>
                  <a:pt x="737" y="223"/>
                </a:lnTo>
                <a:close/>
                <a:moveTo>
                  <a:pt x="2248" y="385"/>
                </a:moveTo>
                <a:lnTo>
                  <a:pt x="2248" y="385"/>
                </a:lnTo>
                <a:lnTo>
                  <a:pt x="2248" y="223"/>
                </a:lnTo>
                <a:cubicBezTo>
                  <a:pt x="2248" y="147"/>
                  <a:pt x="2310" y="85"/>
                  <a:pt x="2386" y="85"/>
                </a:cubicBezTo>
                <a:lnTo>
                  <a:pt x="2386" y="0"/>
                </a:lnTo>
                <a:cubicBezTo>
                  <a:pt x="2262" y="0"/>
                  <a:pt x="2162" y="99"/>
                  <a:pt x="2162" y="223"/>
                </a:cubicBezTo>
                <a:lnTo>
                  <a:pt x="2162" y="385"/>
                </a:lnTo>
                <a:cubicBezTo>
                  <a:pt x="2162" y="509"/>
                  <a:pt x="2262" y="609"/>
                  <a:pt x="2386" y="609"/>
                </a:cubicBezTo>
                <a:lnTo>
                  <a:pt x="2386" y="609"/>
                </a:lnTo>
                <a:lnTo>
                  <a:pt x="2386" y="523"/>
                </a:lnTo>
                <a:cubicBezTo>
                  <a:pt x="2310" y="523"/>
                  <a:pt x="2248" y="461"/>
                  <a:pt x="2248" y="385"/>
                </a:cubicBezTo>
                <a:lnTo>
                  <a:pt x="2248" y="385"/>
                </a:lnTo>
                <a:close/>
                <a:moveTo>
                  <a:pt x="2409" y="0"/>
                </a:moveTo>
                <a:lnTo>
                  <a:pt x="2409" y="0"/>
                </a:lnTo>
                <a:lnTo>
                  <a:pt x="2409" y="85"/>
                </a:lnTo>
                <a:cubicBezTo>
                  <a:pt x="2485" y="85"/>
                  <a:pt x="2546" y="147"/>
                  <a:pt x="2546" y="223"/>
                </a:cubicBezTo>
                <a:lnTo>
                  <a:pt x="2546" y="385"/>
                </a:lnTo>
                <a:cubicBezTo>
                  <a:pt x="2546" y="461"/>
                  <a:pt x="2485" y="523"/>
                  <a:pt x="2409" y="523"/>
                </a:cubicBezTo>
                <a:lnTo>
                  <a:pt x="2409" y="609"/>
                </a:lnTo>
                <a:cubicBezTo>
                  <a:pt x="2532" y="609"/>
                  <a:pt x="2632" y="509"/>
                  <a:pt x="2632" y="385"/>
                </a:cubicBezTo>
                <a:lnTo>
                  <a:pt x="2632" y="223"/>
                </a:lnTo>
                <a:cubicBezTo>
                  <a:pt x="2632" y="99"/>
                  <a:pt x="2532" y="0"/>
                  <a:pt x="2409" y="0"/>
                </a:cubicBezTo>
                <a:lnTo>
                  <a:pt x="2409" y="0"/>
                </a:lnTo>
                <a:close/>
                <a:moveTo>
                  <a:pt x="3657" y="223"/>
                </a:moveTo>
                <a:lnTo>
                  <a:pt x="3657" y="223"/>
                </a:lnTo>
                <a:lnTo>
                  <a:pt x="3657" y="385"/>
                </a:lnTo>
                <a:cubicBezTo>
                  <a:pt x="3656" y="509"/>
                  <a:pt x="3756" y="609"/>
                  <a:pt x="3880" y="609"/>
                </a:cubicBezTo>
                <a:lnTo>
                  <a:pt x="3880" y="523"/>
                </a:lnTo>
                <a:cubicBezTo>
                  <a:pt x="3804" y="523"/>
                  <a:pt x="3742" y="461"/>
                  <a:pt x="3742" y="385"/>
                </a:cubicBezTo>
                <a:lnTo>
                  <a:pt x="3742" y="223"/>
                </a:lnTo>
                <a:cubicBezTo>
                  <a:pt x="3742" y="147"/>
                  <a:pt x="3804" y="85"/>
                  <a:pt x="3880" y="85"/>
                </a:cubicBezTo>
                <a:lnTo>
                  <a:pt x="3880" y="0"/>
                </a:lnTo>
                <a:cubicBezTo>
                  <a:pt x="3756" y="0"/>
                  <a:pt x="3656" y="99"/>
                  <a:pt x="3657" y="223"/>
                </a:cubicBezTo>
                <a:lnTo>
                  <a:pt x="3657" y="223"/>
                </a:lnTo>
                <a:close/>
                <a:moveTo>
                  <a:pt x="3903" y="0"/>
                </a:moveTo>
                <a:lnTo>
                  <a:pt x="3903" y="0"/>
                </a:lnTo>
                <a:lnTo>
                  <a:pt x="3903" y="0"/>
                </a:lnTo>
                <a:lnTo>
                  <a:pt x="3903" y="0"/>
                </a:lnTo>
                <a:close/>
                <a:moveTo>
                  <a:pt x="3903" y="0"/>
                </a:moveTo>
                <a:lnTo>
                  <a:pt x="3903" y="0"/>
                </a:lnTo>
                <a:lnTo>
                  <a:pt x="3903" y="85"/>
                </a:lnTo>
                <a:cubicBezTo>
                  <a:pt x="3979" y="85"/>
                  <a:pt x="4041" y="147"/>
                  <a:pt x="4040" y="223"/>
                </a:cubicBezTo>
                <a:lnTo>
                  <a:pt x="4040" y="385"/>
                </a:lnTo>
                <a:cubicBezTo>
                  <a:pt x="4041" y="461"/>
                  <a:pt x="3979" y="523"/>
                  <a:pt x="3903" y="523"/>
                </a:cubicBezTo>
                <a:lnTo>
                  <a:pt x="3903" y="609"/>
                </a:lnTo>
                <a:cubicBezTo>
                  <a:pt x="4026" y="609"/>
                  <a:pt x="4126" y="509"/>
                  <a:pt x="4126" y="385"/>
                </a:cubicBezTo>
                <a:lnTo>
                  <a:pt x="4126" y="223"/>
                </a:lnTo>
                <a:cubicBezTo>
                  <a:pt x="4126" y="99"/>
                  <a:pt x="4026" y="0"/>
                  <a:pt x="3903" y="0"/>
                </a:cubicBezTo>
                <a:lnTo>
                  <a:pt x="3903" y="0"/>
                </a:lnTo>
                <a:close/>
                <a:moveTo>
                  <a:pt x="4911" y="562"/>
                </a:moveTo>
                <a:lnTo>
                  <a:pt x="4911" y="562"/>
                </a:lnTo>
                <a:lnTo>
                  <a:pt x="4883" y="451"/>
                </a:lnTo>
                <a:lnTo>
                  <a:pt x="4857" y="451"/>
                </a:lnTo>
                <a:lnTo>
                  <a:pt x="4829" y="562"/>
                </a:lnTo>
                <a:lnTo>
                  <a:pt x="4806" y="451"/>
                </a:lnTo>
                <a:lnTo>
                  <a:pt x="4773" y="451"/>
                </a:lnTo>
                <a:lnTo>
                  <a:pt x="4812" y="607"/>
                </a:lnTo>
                <a:lnTo>
                  <a:pt x="4842" y="607"/>
                </a:lnTo>
                <a:lnTo>
                  <a:pt x="4870" y="504"/>
                </a:lnTo>
                <a:lnTo>
                  <a:pt x="4898" y="607"/>
                </a:lnTo>
                <a:lnTo>
                  <a:pt x="4928" y="607"/>
                </a:lnTo>
                <a:lnTo>
                  <a:pt x="4967" y="451"/>
                </a:lnTo>
                <a:lnTo>
                  <a:pt x="4934" y="451"/>
                </a:lnTo>
                <a:lnTo>
                  <a:pt x="4911" y="562"/>
                </a:lnTo>
                <a:lnTo>
                  <a:pt x="4911" y="562"/>
                </a:lnTo>
                <a:close/>
                <a:moveTo>
                  <a:pt x="4675" y="513"/>
                </a:moveTo>
                <a:lnTo>
                  <a:pt x="4675" y="513"/>
                </a:lnTo>
                <a:cubicBezTo>
                  <a:pt x="4675" y="485"/>
                  <a:pt x="4669" y="475"/>
                  <a:pt x="4650" y="475"/>
                </a:cubicBezTo>
                <a:cubicBezTo>
                  <a:pt x="4631" y="475"/>
                  <a:pt x="4625" y="485"/>
                  <a:pt x="4625" y="513"/>
                </a:cubicBezTo>
                <a:lnTo>
                  <a:pt x="4625" y="544"/>
                </a:lnTo>
                <a:cubicBezTo>
                  <a:pt x="4625" y="573"/>
                  <a:pt x="4631" y="582"/>
                  <a:pt x="4650" y="582"/>
                </a:cubicBezTo>
                <a:cubicBezTo>
                  <a:pt x="4669" y="582"/>
                  <a:pt x="4675" y="573"/>
                  <a:pt x="4675" y="544"/>
                </a:cubicBezTo>
                <a:lnTo>
                  <a:pt x="4675" y="513"/>
                </a:lnTo>
                <a:lnTo>
                  <a:pt x="4675" y="513"/>
                </a:lnTo>
                <a:close/>
                <a:moveTo>
                  <a:pt x="4698" y="467"/>
                </a:moveTo>
                <a:lnTo>
                  <a:pt x="4698" y="467"/>
                </a:lnTo>
                <a:cubicBezTo>
                  <a:pt x="4706" y="480"/>
                  <a:pt x="4710" y="495"/>
                  <a:pt x="4709" y="510"/>
                </a:cubicBezTo>
                <a:lnTo>
                  <a:pt x="4709" y="547"/>
                </a:lnTo>
                <a:cubicBezTo>
                  <a:pt x="4709" y="570"/>
                  <a:pt x="4705" y="583"/>
                  <a:pt x="4696" y="593"/>
                </a:cubicBezTo>
                <a:cubicBezTo>
                  <a:pt x="4684" y="605"/>
                  <a:pt x="4667" y="611"/>
                  <a:pt x="4650" y="609"/>
                </a:cubicBezTo>
                <a:cubicBezTo>
                  <a:pt x="4627" y="609"/>
                  <a:pt x="4612" y="604"/>
                  <a:pt x="4602" y="591"/>
                </a:cubicBezTo>
                <a:cubicBezTo>
                  <a:pt x="4593" y="578"/>
                  <a:pt x="4590" y="562"/>
                  <a:pt x="4591" y="547"/>
                </a:cubicBezTo>
                <a:lnTo>
                  <a:pt x="4591" y="510"/>
                </a:lnTo>
                <a:cubicBezTo>
                  <a:pt x="4591" y="487"/>
                  <a:pt x="4595" y="474"/>
                  <a:pt x="4604" y="464"/>
                </a:cubicBezTo>
                <a:cubicBezTo>
                  <a:pt x="4616" y="452"/>
                  <a:pt x="4633" y="446"/>
                  <a:pt x="4650" y="448"/>
                </a:cubicBezTo>
                <a:cubicBezTo>
                  <a:pt x="4673" y="448"/>
                  <a:pt x="4688" y="454"/>
                  <a:pt x="4698" y="467"/>
                </a:cubicBezTo>
                <a:lnTo>
                  <a:pt x="4698" y="467"/>
                </a:lnTo>
                <a:close/>
                <a:moveTo>
                  <a:pt x="4482" y="551"/>
                </a:moveTo>
                <a:lnTo>
                  <a:pt x="4482" y="551"/>
                </a:lnTo>
                <a:lnTo>
                  <a:pt x="4427" y="451"/>
                </a:lnTo>
                <a:lnTo>
                  <a:pt x="4395" y="451"/>
                </a:lnTo>
                <a:lnTo>
                  <a:pt x="4395" y="607"/>
                </a:lnTo>
                <a:lnTo>
                  <a:pt x="4427" y="607"/>
                </a:lnTo>
                <a:lnTo>
                  <a:pt x="4427" y="507"/>
                </a:lnTo>
                <a:lnTo>
                  <a:pt x="4482" y="607"/>
                </a:lnTo>
                <a:lnTo>
                  <a:pt x="4514" y="607"/>
                </a:lnTo>
                <a:lnTo>
                  <a:pt x="4514" y="451"/>
                </a:lnTo>
                <a:lnTo>
                  <a:pt x="4482" y="451"/>
                </a:lnTo>
                <a:lnTo>
                  <a:pt x="4482" y="551"/>
                </a:lnTo>
                <a:lnTo>
                  <a:pt x="4482" y="551"/>
                </a:lnTo>
                <a:close/>
                <a:moveTo>
                  <a:pt x="5134" y="352"/>
                </a:moveTo>
                <a:lnTo>
                  <a:pt x="5134" y="352"/>
                </a:lnTo>
                <a:lnTo>
                  <a:pt x="5134" y="224"/>
                </a:lnTo>
                <a:lnTo>
                  <a:pt x="5101" y="224"/>
                </a:lnTo>
                <a:lnTo>
                  <a:pt x="5101" y="380"/>
                </a:lnTo>
                <a:lnTo>
                  <a:pt x="5200" y="380"/>
                </a:lnTo>
                <a:lnTo>
                  <a:pt x="5200" y="352"/>
                </a:lnTo>
                <a:lnTo>
                  <a:pt x="5134" y="352"/>
                </a:lnTo>
                <a:lnTo>
                  <a:pt x="5134" y="352"/>
                </a:lnTo>
                <a:close/>
                <a:moveTo>
                  <a:pt x="4961" y="315"/>
                </a:moveTo>
                <a:lnTo>
                  <a:pt x="4961" y="315"/>
                </a:lnTo>
                <a:lnTo>
                  <a:pt x="5016" y="315"/>
                </a:lnTo>
                <a:lnTo>
                  <a:pt x="5016" y="287"/>
                </a:lnTo>
                <a:lnTo>
                  <a:pt x="4961" y="287"/>
                </a:lnTo>
                <a:lnTo>
                  <a:pt x="4961" y="251"/>
                </a:lnTo>
                <a:lnTo>
                  <a:pt x="5026" y="251"/>
                </a:lnTo>
                <a:lnTo>
                  <a:pt x="5026" y="224"/>
                </a:lnTo>
                <a:lnTo>
                  <a:pt x="4928" y="224"/>
                </a:lnTo>
                <a:lnTo>
                  <a:pt x="4928" y="380"/>
                </a:lnTo>
                <a:lnTo>
                  <a:pt x="5027" y="380"/>
                </a:lnTo>
                <a:lnTo>
                  <a:pt x="5027" y="352"/>
                </a:lnTo>
                <a:lnTo>
                  <a:pt x="4961" y="352"/>
                </a:lnTo>
                <a:lnTo>
                  <a:pt x="4961" y="315"/>
                </a:lnTo>
                <a:lnTo>
                  <a:pt x="4961" y="315"/>
                </a:lnTo>
                <a:close/>
                <a:moveTo>
                  <a:pt x="4807" y="380"/>
                </a:moveTo>
                <a:lnTo>
                  <a:pt x="4807" y="380"/>
                </a:lnTo>
                <a:lnTo>
                  <a:pt x="4859" y="224"/>
                </a:lnTo>
                <a:lnTo>
                  <a:pt x="4826" y="224"/>
                </a:lnTo>
                <a:lnTo>
                  <a:pt x="4793" y="335"/>
                </a:lnTo>
                <a:lnTo>
                  <a:pt x="4759" y="224"/>
                </a:lnTo>
                <a:lnTo>
                  <a:pt x="4726" y="224"/>
                </a:lnTo>
                <a:lnTo>
                  <a:pt x="4778" y="380"/>
                </a:lnTo>
                <a:lnTo>
                  <a:pt x="4807" y="380"/>
                </a:lnTo>
                <a:lnTo>
                  <a:pt x="4807" y="380"/>
                </a:lnTo>
                <a:close/>
                <a:moveTo>
                  <a:pt x="4662" y="352"/>
                </a:moveTo>
                <a:lnTo>
                  <a:pt x="4662" y="352"/>
                </a:lnTo>
                <a:lnTo>
                  <a:pt x="4596" y="352"/>
                </a:lnTo>
                <a:lnTo>
                  <a:pt x="4596" y="315"/>
                </a:lnTo>
                <a:lnTo>
                  <a:pt x="4651" y="315"/>
                </a:lnTo>
                <a:lnTo>
                  <a:pt x="4651" y="287"/>
                </a:lnTo>
                <a:lnTo>
                  <a:pt x="4596" y="287"/>
                </a:lnTo>
                <a:lnTo>
                  <a:pt x="4596" y="251"/>
                </a:lnTo>
                <a:lnTo>
                  <a:pt x="4661" y="251"/>
                </a:lnTo>
                <a:lnTo>
                  <a:pt x="4661" y="224"/>
                </a:lnTo>
                <a:lnTo>
                  <a:pt x="4563" y="224"/>
                </a:lnTo>
                <a:lnTo>
                  <a:pt x="4563" y="380"/>
                </a:lnTo>
                <a:lnTo>
                  <a:pt x="4662" y="380"/>
                </a:lnTo>
                <a:lnTo>
                  <a:pt x="4662" y="352"/>
                </a:lnTo>
                <a:lnTo>
                  <a:pt x="4662" y="352"/>
                </a:lnTo>
                <a:close/>
                <a:moveTo>
                  <a:pt x="4493" y="352"/>
                </a:moveTo>
                <a:lnTo>
                  <a:pt x="4493" y="352"/>
                </a:lnTo>
                <a:lnTo>
                  <a:pt x="4428" y="352"/>
                </a:lnTo>
                <a:lnTo>
                  <a:pt x="4428" y="224"/>
                </a:lnTo>
                <a:lnTo>
                  <a:pt x="4395" y="224"/>
                </a:lnTo>
                <a:lnTo>
                  <a:pt x="4394" y="380"/>
                </a:lnTo>
                <a:lnTo>
                  <a:pt x="4493" y="380"/>
                </a:lnTo>
                <a:lnTo>
                  <a:pt x="4493" y="352"/>
                </a:lnTo>
                <a:lnTo>
                  <a:pt x="4493" y="352"/>
                </a:lnTo>
                <a:close/>
                <a:moveTo>
                  <a:pt x="4924" y="155"/>
                </a:moveTo>
                <a:lnTo>
                  <a:pt x="4924" y="155"/>
                </a:lnTo>
                <a:lnTo>
                  <a:pt x="4957" y="155"/>
                </a:lnTo>
                <a:lnTo>
                  <a:pt x="4957" y="26"/>
                </a:lnTo>
                <a:lnTo>
                  <a:pt x="4998" y="26"/>
                </a:lnTo>
                <a:lnTo>
                  <a:pt x="4998" y="0"/>
                </a:lnTo>
                <a:lnTo>
                  <a:pt x="4882" y="0"/>
                </a:lnTo>
                <a:lnTo>
                  <a:pt x="4882" y="26"/>
                </a:lnTo>
                <a:lnTo>
                  <a:pt x="4924" y="26"/>
                </a:lnTo>
                <a:lnTo>
                  <a:pt x="4924" y="155"/>
                </a:lnTo>
                <a:lnTo>
                  <a:pt x="4924" y="155"/>
                </a:lnTo>
                <a:close/>
                <a:moveTo>
                  <a:pt x="4749" y="155"/>
                </a:moveTo>
                <a:lnTo>
                  <a:pt x="4749" y="155"/>
                </a:lnTo>
                <a:lnTo>
                  <a:pt x="4777" y="101"/>
                </a:lnTo>
                <a:lnTo>
                  <a:pt x="4809" y="155"/>
                </a:lnTo>
                <a:lnTo>
                  <a:pt x="4845" y="155"/>
                </a:lnTo>
                <a:lnTo>
                  <a:pt x="4799" y="77"/>
                </a:lnTo>
                <a:lnTo>
                  <a:pt x="4843" y="0"/>
                </a:lnTo>
                <a:lnTo>
                  <a:pt x="4808" y="0"/>
                </a:lnTo>
                <a:lnTo>
                  <a:pt x="4782" y="48"/>
                </a:lnTo>
                <a:lnTo>
                  <a:pt x="4753" y="0"/>
                </a:lnTo>
                <a:lnTo>
                  <a:pt x="4717" y="0"/>
                </a:lnTo>
                <a:lnTo>
                  <a:pt x="4760" y="72"/>
                </a:lnTo>
                <a:lnTo>
                  <a:pt x="4714" y="155"/>
                </a:lnTo>
                <a:lnTo>
                  <a:pt x="4749" y="155"/>
                </a:lnTo>
                <a:lnTo>
                  <a:pt x="4749" y="155"/>
                </a:lnTo>
                <a:close/>
                <a:moveTo>
                  <a:pt x="4671" y="128"/>
                </a:moveTo>
                <a:lnTo>
                  <a:pt x="4671" y="128"/>
                </a:lnTo>
                <a:lnTo>
                  <a:pt x="4605" y="128"/>
                </a:lnTo>
                <a:lnTo>
                  <a:pt x="4605" y="90"/>
                </a:lnTo>
                <a:lnTo>
                  <a:pt x="4660" y="90"/>
                </a:lnTo>
                <a:lnTo>
                  <a:pt x="4660" y="63"/>
                </a:lnTo>
                <a:lnTo>
                  <a:pt x="4605" y="63"/>
                </a:lnTo>
                <a:lnTo>
                  <a:pt x="4605" y="26"/>
                </a:lnTo>
                <a:lnTo>
                  <a:pt x="4670" y="26"/>
                </a:lnTo>
                <a:lnTo>
                  <a:pt x="4670" y="0"/>
                </a:lnTo>
                <a:lnTo>
                  <a:pt x="4573" y="0"/>
                </a:lnTo>
                <a:lnTo>
                  <a:pt x="4572" y="155"/>
                </a:lnTo>
                <a:lnTo>
                  <a:pt x="4671" y="155"/>
                </a:lnTo>
                <a:lnTo>
                  <a:pt x="4671" y="128"/>
                </a:lnTo>
                <a:lnTo>
                  <a:pt x="4671" y="128"/>
                </a:lnTo>
                <a:close/>
                <a:moveTo>
                  <a:pt x="4482" y="0"/>
                </a:moveTo>
                <a:lnTo>
                  <a:pt x="4482" y="0"/>
                </a:lnTo>
                <a:lnTo>
                  <a:pt x="4514" y="0"/>
                </a:lnTo>
                <a:lnTo>
                  <a:pt x="4514" y="155"/>
                </a:lnTo>
                <a:lnTo>
                  <a:pt x="4482" y="155"/>
                </a:lnTo>
                <a:lnTo>
                  <a:pt x="4427" y="55"/>
                </a:lnTo>
                <a:lnTo>
                  <a:pt x="4427" y="155"/>
                </a:lnTo>
                <a:lnTo>
                  <a:pt x="4395" y="155"/>
                </a:lnTo>
                <a:lnTo>
                  <a:pt x="4395" y="0"/>
                </a:lnTo>
                <a:lnTo>
                  <a:pt x="4427" y="0"/>
                </a:lnTo>
                <a:lnTo>
                  <a:pt x="4482" y="99"/>
                </a:lnTo>
                <a:lnTo>
                  <a:pt x="4482" y="0"/>
                </a:lnTo>
                <a:close/>
              </a:path>
            </a:pathLst>
          </a:custGeom>
          <a:solidFill>
            <a:schemeClr val="bg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1" name="Date Placeholder 2">
            <a:extLst>
              <a:ext uri="{FF2B5EF4-FFF2-40B4-BE49-F238E27FC236}">
                <a16:creationId xmlns:a16="http://schemas.microsoft.com/office/drawing/2014/main" id="{29AE90A1-FC39-4659-B161-B577820B8F19}"/>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14" name="Footer Placeholder 3">
            <a:extLst>
              <a:ext uri="{FF2B5EF4-FFF2-40B4-BE49-F238E27FC236}">
                <a16:creationId xmlns:a16="http://schemas.microsoft.com/office/drawing/2014/main" id="{FC456011-6F54-4D59-B3BC-239515DFA7A8}"/>
              </a:ext>
            </a:extLst>
          </p:cNvPr>
          <p:cNvSpPr txBox="1">
            <a:spLocks/>
          </p:cNvSpPr>
          <p:nvPr userDrawn="1"/>
        </p:nvSpPr>
        <p:spPr>
          <a:xfrm>
            <a:off x="6096397" y="6489701"/>
            <a:ext cx="5455716"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
        <p:nvSpPr>
          <p:cNvPr id="6" name="Content Placeholder 2">
            <a:extLst>
              <a:ext uri="{FF2B5EF4-FFF2-40B4-BE49-F238E27FC236}">
                <a16:creationId xmlns:a16="http://schemas.microsoft.com/office/drawing/2014/main" id="{422E5F85-6B3B-47A8-8619-B06D1B1014A1}"/>
              </a:ext>
            </a:extLst>
          </p:cNvPr>
          <p:cNvSpPr>
            <a:spLocks noGrp="1"/>
          </p:cNvSpPr>
          <p:nvPr>
            <p:ph sz="quarter" idx="10" hasCustomPrompt="1"/>
          </p:nvPr>
        </p:nvSpPr>
        <p:spPr>
          <a:xfrm>
            <a:off x="1619512" y="4634901"/>
            <a:ext cx="2340000" cy="1584132"/>
          </a:xfrm>
        </p:spPr>
        <p:txBody>
          <a:bodyPr/>
          <a:lstStyle>
            <a:lvl1pPr>
              <a:defRPr sz="1200">
                <a:solidFill>
                  <a:schemeClr val="bg1"/>
                </a:solidFill>
              </a:defRPr>
            </a:lvl1pPr>
            <a:lvl2pPr>
              <a:defRPr>
                <a:solidFill>
                  <a:schemeClr val="accent2"/>
                </a:solidFill>
              </a:defRPr>
            </a:lvl2pPr>
          </a:lstStyle>
          <a:p>
            <a:pPr lvl="0"/>
            <a:r>
              <a:rPr lang="en-US" dirty="0"/>
              <a:t>Insert document information here</a:t>
            </a:r>
          </a:p>
        </p:txBody>
      </p:sp>
    </p:spTree>
    <p:extLst>
      <p:ext uri="{BB962C8B-B14F-4D97-AF65-F5344CB8AC3E}">
        <p14:creationId xmlns:p14="http://schemas.microsoft.com/office/powerpoint/2010/main" val="22090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A">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13216" y="3729129"/>
            <a:ext cx="9938898" cy="323166"/>
          </a:xfrm>
        </p:spPr>
        <p:txBody>
          <a:bodyPr wrap="square">
            <a:spAutoFit/>
          </a:bodyPr>
          <a:lstStyle>
            <a:lvl1pPr marL="0" indent="0">
              <a:lnSpc>
                <a:spcPct val="84000"/>
              </a:lnSpc>
              <a:buNone/>
              <a:defRPr sz="2500" b="1" cap="all" baseline="0">
                <a:solidFill>
                  <a:schemeClr val="bg1"/>
                </a:solidFill>
              </a:defRPr>
            </a:lvl1pPr>
            <a:lvl2pPr marL="457177" indent="0">
              <a:buNone/>
              <a:defRPr sz="2000">
                <a:solidFill>
                  <a:schemeClr val="tx1">
                    <a:tint val="75000"/>
                  </a:schemeClr>
                </a:solidFill>
              </a:defRPr>
            </a:lvl2pPr>
            <a:lvl3pPr marL="914355"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edit Master text styles</a:t>
            </a:r>
          </a:p>
        </p:txBody>
      </p:sp>
      <p:sp>
        <p:nvSpPr>
          <p:cNvPr id="11" name="Title 10">
            <a:extLst>
              <a:ext uri="{FF2B5EF4-FFF2-40B4-BE49-F238E27FC236}">
                <a16:creationId xmlns:a16="http://schemas.microsoft.com/office/drawing/2014/main" id="{928836C1-8C3E-43A1-8B2E-9E6FCC076333}"/>
              </a:ext>
            </a:extLst>
          </p:cNvPr>
          <p:cNvSpPr>
            <a:spLocks noGrp="1"/>
          </p:cNvSpPr>
          <p:nvPr>
            <p:ph type="title"/>
          </p:nvPr>
        </p:nvSpPr>
        <p:spPr>
          <a:xfrm>
            <a:off x="1613216" y="3167928"/>
            <a:ext cx="9938898" cy="517065"/>
          </a:xfrm>
        </p:spPr>
        <p:txBody>
          <a:bodyPr/>
          <a:lstStyle>
            <a:lvl1pPr>
              <a:defRPr sz="4000">
                <a:solidFill>
                  <a:schemeClr val="bg1"/>
                </a:solidFill>
              </a:defRPr>
            </a:lvl1pPr>
          </a:lstStyle>
          <a:p>
            <a:r>
              <a:rPr lang="en-US"/>
              <a:t>Click to edit Master title style</a:t>
            </a:r>
            <a:endParaRPr lang="en-GB" dirty="0"/>
          </a:p>
        </p:txBody>
      </p:sp>
      <p:sp>
        <p:nvSpPr>
          <p:cNvPr id="12" name="Freeform 5">
            <a:extLst>
              <a:ext uri="{FF2B5EF4-FFF2-40B4-BE49-F238E27FC236}">
                <a16:creationId xmlns:a16="http://schemas.microsoft.com/office/drawing/2014/main" id="{B3D9C30E-90E2-4631-9A3A-143162E01F8D}"/>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bg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4" name="Date Placeholder 2">
            <a:extLst>
              <a:ext uri="{FF2B5EF4-FFF2-40B4-BE49-F238E27FC236}">
                <a16:creationId xmlns:a16="http://schemas.microsoft.com/office/drawing/2014/main" id="{F269B685-178D-4E7C-A591-7CA2B1428469}"/>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15" name="Footer Placeholder 3">
            <a:extLst>
              <a:ext uri="{FF2B5EF4-FFF2-40B4-BE49-F238E27FC236}">
                <a16:creationId xmlns:a16="http://schemas.microsoft.com/office/drawing/2014/main" id="{58F8BF75-3CBA-48F9-9F44-66F987E104C0}"/>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
        <p:nvSpPr>
          <p:cNvPr id="5" name="Slide Number Placeholder 4">
            <a:extLst>
              <a:ext uri="{FF2B5EF4-FFF2-40B4-BE49-F238E27FC236}">
                <a16:creationId xmlns:a16="http://schemas.microsoft.com/office/drawing/2014/main" id="{8F86DBD5-9068-456B-90E7-0869CFEDE0B1}"/>
              </a:ext>
            </a:extLst>
          </p:cNvPr>
          <p:cNvSpPr>
            <a:spLocks noGrp="1"/>
          </p:cNvSpPr>
          <p:nvPr>
            <p:ph type="sldNum" sz="quarter" idx="12"/>
          </p:nvPr>
        </p:nvSpPr>
        <p:spPr/>
        <p:txBody>
          <a:bodyPr/>
          <a:lstStyle>
            <a:lvl1pPr>
              <a:defRPr>
                <a:solidFill>
                  <a:schemeClr val="bg1"/>
                </a:solidFill>
              </a:defRPr>
            </a:lvl1pPr>
          </a:lstStyle>
          <a:p>
            <a:fld id="{8B711A74-15B7-4AB2-B29D-E8BB2E453FF1}" type="slidenum">
              <a:rPr lang="en-GB" smtClean="0"/>
              <a:pPr/>
              <a:t>‹#›</a:t>
            </a:fld>
            <a:endParaRPr lang="en-GB"/>
          </a:p>
        </p:txBody>
      </p:sp>
    </p:spTree>
    <p:extLst>
      <p:ext uri="{BB962C8B-B14F-4D97-AF65-F5344CB8AC3E}">
        <p14:creationId xmlns:p14="http://schemas.microsoft.com/office/powerpoint/2010/main" val="240338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B">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13216" y="3729129"/>
            <a:ext cx="9938898" cy="323166"/>
          </a:xfrm>
        </p:spPr>
        <p:txBody>
          <a:bodyPr wrap="square">
            <a:spAutoFit/>
          </a:bodyPr>
          <a:lstStyle>
            <a:lvl1pPr marL="0" indent="0">
              <a:lnSpc>
                <a:spcPct val="84000"/>
              </a:lnSpc>
              <a:buNone/>
              <a:defRPr sz="2500" b="1" cap="all" baseline="0">
                <a:solidFill>
                  <a:schemeClr val="bg1"/>
                </a:solidFill>
              </a:defRPr>
            </a:lvl1pPr>
            <a:lvl2pPr marL="457177" indent="0">
              <a:buNone/>
              <a:defRPr sz="2000">
                <a:solidFill>
                  <a:schemeClr val="tx1">
                    <a:tint val="75000"/>
                  </a:schemeClr>
                </a:solidFill>
              </a:defRPr>
            </a:lvl2pPr>
            <a:lvl3pPr marL="914355"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edit Master text styles</a:t>
            </a:r>
          </a:p>
        </p:txBody>
      </p:sp>
      <p:sp>
        <p:nvSpPr>
          <p:cNvPr id="11" name="Title 10">
            <a:extLst>
              <a:ext uri="{FF2B5EF4-FFF2-40B4-BE49-F238E27FC236}">
                <a16:creationId xmlns:a16="http://schemas.microsoft.com/office/drawing/2014/main" id="{928836C1-8C3E-43A1-8B2E-9E6FCC076333}"/>
              </a:ext>
            </a:extLst>
          </p:cNvPr>
          <p:cNvSpPr>
            <a:spLocks noGrp="1"/>
          </p:cNvSpPr>
          <p:nvPr>
            <p:ph type="title"/>
          </p:nvPr>
        </p:nvSpPr>
        <p:spPr>
          <a:xfrm>
            <a:off x="1613216" y="3167928"/>
            <a:ext cx="9938898" cy="517065"/>
          </a:xfrm>
        </p:spPr>
        <p:txBody>
          <a:bodyPr/>
          <a:lstStyle>
            <a:lvl1pPr>
              <a:defRPr sz="4000">
                <a:solidFill>
                  <a:schemeClr val="accent1"/>
                </a:solidFill>
              </a:defRPr>
            </a:lvl1pPr>
          </a:lstStyle>
          <a:p>
            <a:r>
              <a:rPr lang="en-US"/>
              <a:t>Click to edit Master title style</a:t>
            </a:r>
            <a:endParaRPr lang="en-GB" dirty="0"/>
          </a:p>
        </p:txBody>
      </p:sp>
      <p:sp>
        <p:nvSpPr>
          <p:cNvPr id="12" name="Freeform 5">
            <a:extLst>
              <a:ext uri="{FF2B5EF4-FFF2-40B4-BE49-F238E27FC236}">
                <a16:creationId xmlns:a16="http://schemas.microsoft.com/office/drawing/2014/main" id="{B3D9C30E-90E2-4631-9A3A-143162E01F8D}"/>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4" name="Date Placeholder 2">
            <a:extLst>
              <a:ext uri="{FF2B5EF4-FFF2-40B4-BE49-F238E27FC236}">
                <a16:creationId xmlns:a16="http://schemas.microsoft.com/office/drawing/2014/main" id="{F0E34289-BA77-433F-AC24-AC755B14E99D}"/>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15" name="Footer Placeholder 3">
            <a:extLst>
              <a:ext uri="{FF2B5EF4-FFF2-40B4-BE49-F238E27FC236}">
                <a16:creationId xmlns:a16="http://schemas.microsoft.com/office/drawing/2014/main" id="{694BA49B-606A-44CA-BC92-E1E6C3441B65}"/>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
        <p:nvSpPr>
          <p:cNvPr id="5" name="Slide Number Placeholder 4">
            <a:extLst>
              <a:ext uri="{FF2B5EF4-FFF2-40B4-BE49-F238E27FC236}">
                <a16:creationId xmlns:a16="http://schemas.microsoft.com/office/drawing/2014/main" id="{970BDB7B-52DE-492D-A860-AC4B6CBF6FE8}"/>
              </a:ext>
            </a:extLst>
          </p:cNvPr>
          <p:cNvSpPr>
            <a:spLocks noGrp="1"/>
          </p:cNvSpPr>
          <p:nvPr>
            <p:ph type="sldNum" sz="quarter" idx="12"/>
          </p:nvPr>
        </p:nvSpPr>
        <p:spPr/>
        <p:txBody>
          <a:bodyPr/>
          <a:lstStyle>
            <a:lvl1pPr>
              <a:defRPr>
                <a:solidFill>
                  <a:schemeClr val="bg1"/>
                </a:solidFill>
              </a:defRPr>
            </a:lvl1pPr>
          </a:lstStyle>
          <a:p>
            <a:fld id="{8B711A74-15B7-4AB2-B29D-E8BB2E453FF1}" type="slidenum">
              <a:rPr lang="en-GB" smtClean="0"/>
              <a:pPr/>
              <a:t>‹#›</a:t>
            </a:fld>
            <a:endParaRPr lang="en-GB"/>
          </a:p>
        </p:txBody>
      </p:sp>
    </p:spTree>
    <p:extLst>
      <p:ext uri="{BB962C8B-B14F-4D97-AF65-F5344CB8AC3E}">
        <p14:creationId xmlns:p14="http://schemas.microsoft.com/office/powerpoint/2010/main" val="249582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C">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13216" y="3729129"/>
            <a:ext cx="9938898" cy="323166"/>
          </a:xfrm>
        </p:spPr>
        <p:txBody>
          <a:bodyPr wrap="square">
            <a:spAutoFit/>
          </a:bodyPr>
          <a:lstStyle>
            <a:lvl1pPr marL="0" indent="0">
              <a:lnSpc>
                <a:spcPct val="84000"/>
              </a:lnSpc>
              <a:buNone/>
              <a:defRPr sz="2500" b="1" cap="all" baseline="0">
                <a:solidFill>
                  <a:schemeClr val="accent2"/>
                </a:solidFill>
              </a:defRPr>
            </a:lvl1pPr>
            <a:lvl2pPr marL="457177" indent="0">
              <a:buNone/>
              <a:defRPr sz="2000">
                <a:solidFill>
                  <a:schemeClr val="tx1">
                    <a:tint val="75000"/>
                  </a:schemeClr>
                </a:solidFill>
              </a:defRPr>
            </a:lvl2pPr>
            <a:lvl3pPr marL="914355"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edit Master text styles</a:t>
            </a:r>
          </a:p>
        </p:txBody>
      </p:sp>
      <p:sp>
        <p:nvSpPr>
          <p:cNvPr id="11" name="Title 10">
            <a:extLst>
              <a:ext uri="{FF2B5EF4-FFF2-40B4-BE49-F238E27FC236}">
                <a16:creationId xmlns:a16="http://schemas.microsoft.com/office/drawing/2014/main" id="{928836C1-8C3E-43A1-8B2E-9E6FCC076333}"/>
              </a:ext>
            </a:extLst>
          </p:cNvPr>
          <p:cNvSpPr>
            <a:spLocks noGrp="1"/>
          </p:cNvSpPr>
          <p:nvPr>
            <p:ph type="title"/>
          </p:nvPr>
        </p:nvSpPr>
        <p:spPr>
          <a:xfrm>
            <a:off x="1613216" y="3167928"/>
            <a:ext cx="9938898" cy="517065"/>
          </a:xfrm>
        </p:spPr>
        <p:txBody>
          <a:bodyPr/>
          <a:lstStyle>
            <a:lvl1pPr>
              <a:defRPr sz="4000">
                <a:solidFill>
                  <a:schemeClr val="accent2"/>
                </a:solidFill>
              </a:defRPr>
            </a:lvl1pPr>
          </a:lstStyle>
          <a:p>
            <a:r>
              <a:rPr lang="en-US"/>
              <a:t>Click to edit Master title style</a:t>
            </a:r>
            <a:endParaRPr lang="en-GB" dirty="0"/>
          </a:p>
        </p:txBody>
      </p:sp>
      <p:sp>
        <p:nvSpPr>
          <p:cNvPr id="12" name="Freeform 5">
            <a:extLst>
              <a:ext uri="{FF2B5EF4-FFF2-40B4-BE49-F238E27FC236}">
                <a16:creationId xmlns:a16="http://schemas.microsoft.com/office/drawing/2014/main" id="{B3D9C30E-90E2-4631-9A3A-143162E01F8D}"/>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2"/>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4" name="Date Placeholder 2">
            <a:extLst>
              <a:ext uri="{FF2B5EF4-FFF2-40B4-BE49-F238E27FC236}">
                <a16:creationId xmlns:a16="http://schemas.microsoft.com/office/drawing/2014/main" id="{82BACB4B-5443-4237-9512-B9338DB5BD3A}"/>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2"/>
                </a:solidFill>
              </a:rPr>
              <a:t>Next Level Now</a:t>
            </a:r>
            <a:endParaRPr lang="en-GB" sz="700" spc="100" baseline="0">
              <a:solidFill>
                <a:schemeClr val="accent2"/>
              </a:solidFill>
            </a:endParaRPr>
          </a:p>
        </p:txBody>
      </p:sp>
      <p:sp>
        <p:nvSpPr>
          <p:cNvPr id="15" name="Footer Placeholder 3">
            <a:extLst>
              <a:ext uri="{FF2B5EF4-FFF2-40B4-BE49-F238E27FC236}">
                <a16:creationId xmlns:a16="http://schemas.microsoft.com/office/drawing/2014/main" id="{6676E2ED-D949-4860-9602-DF168F6D3E0D}"/>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2"/>
                </a:solidFill>
              </a:rPr>
              <a:t>Private and Confidential © Roboyo 2021</a:t>
            </a:r>
          </a:p>
        </p:txBody>
      </p:sp>
      <p:sp>
        <p:nvSpPr>
          <p:cNvPr id="5" name="Slide Number Placeholder 4">
            <a:extLst>
              <a:ext uri="{FF2B5EF4-FFF2-40B4-BE49-F238E27FC236}">
                <a16:creationId xmlns:a16="http://schemas.microsoft.com/office/drawing/2014/main" id="{D39E7DBA-1DA7-4C9F-AB53-2D7E9C7AAE38}"/>
              </a:ext>
            </a:extLst>
          </p:cNvPr>
          <p:cNvSpPr>
            <a:spLocks noGrp="1"/>
          </p:cNvSpPr>
          <p:nvPr>
            <p:ph type="sldNum" sz="quarter" idx="12"/>
          </p:nvPr>
        </p:nvSpPr>
        <p:spPr/>
        <p:txBody>
          <a:bodyPr/>
          <a:lstStyle>
            <a:lvl1pPr>
              <a:defRPr>
                <a:solidFill>
                  <a:schemeClr val="accent2"/>
                </a:solidFill>
              </a:defRPr>
            </a:lvl1pPr>
          </a:lstStyle>
          <a:p>
            <a:fld id="{8B711A74-15B7-4AB2-B29D-E8BB2E453FF1}" type="slidenum">
              <a:rPr lang="en-GB" smtClean="0"/>
              <a:pPr/>
              <a:t>‹#›</a:t>
            </a:fld>
            <a:endParaRPr lang="en-GB"/>
          </a:p>
        </p:txBody>
      </p:sp>
    </p:spTree>
    <p:extLst>
      <p:ext uri="{BB962C8B-B14F-4D97-AF65-F5344CB8AC3E}">
        <p14:creationId xmlns:p14="http://schemas.microsoft.com/office/powerpoint/2010/main" val="74513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1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13216" y="3729129"/>
            <a:ext cx="9938898" cy="323166"/>
          </a:xfrm>
        </p:spPr>
        <p:txBody>
          <a:bodyPr wrap="square">
            <a:spAutoFit/>
          </a:bodyPr>
          <a:lstStyle>
            <a:lvl1pPr marL="0" indent="0">
              <a:lnSpc>
                <a:spcPct val="84000"/>
              </a:lnSpc>
              <a:buNone/>
              <a:defRPr sz="2500" b="1" cap="all" baseline="0">
                <a:solidFill>
                  <a:schemeClr val="accent1"/>
                </a:solidFill>
              </a:defRPr>
            </a:lvl1pPr>
            <a:lvl2pPr marL="457177" indent="0">
              <a:buNone/>
              <a:defRPr sz="2000">
                <a:solidFill>
                  <a:schemeClr val="tx1">
                    <a:tint val="75000"/>
                  </a:schemeClr>
                </a:solidFill>
              </a:defRPr>
            </a:lvl2pPr>
            <a:lvl3pPr marL="914355"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edit Master text styles</a:t>
            </a:r>
          </a:p>
        </p:txBody>
      </p:sp>
      <p:sp>
        <p:nvSpPr>
          <p:cNvPr id="11" name="Title 10">
            <a:extLst>
              <a:ext uri="{FF2B5EF4-FFF2-40B4-BE49-F238E27FC236}">
                <a16:creationId xmlns:a16="http://schemas.microsoft.com/office/drawing/2014/main" id="{928836C1-8C3E-43A1-8B2E-9E6FCC076333}"/>
              </a:ext>
            </a:extLst>
          </p:cNvPr>
          <p:cNvSpPr>
            <a:spLocks noGrp="1"/>
          </p:cNvSpPr>
          <p:nvPr>
            <p:ph type="title"/>
          </p:nvPr>
        </p:nvSpPr>
        <p:spPr>
          <a:xfrm>
            <a:off x="1613216" y="3167928"/>
            <a:ext cx="9938898" cy="517065"/>
          </a:xfrm>
        </p:spPr>
        <p:txBody>
          <a:bodyPr/>
          <a:lstStyle>
            <a:lvl1pPr>
              <a:defRPr sz="4000">
                <a:solidFill>
                  <a:schemeClr val="accent1"/>
                </a:solidFill>
              </a:defRPr>
            </a:lvl1pPr>
          </a:lstStyle>
          <a:p>
            <a:r>
              <a:rPr lang="en-US"/>
              <a:t>Click to edit Master title style</a:t>
            </a:r>
            <a:endParaRPr lang="en-GB" dirty="0"/>
          </a:p>
        </p:txBody>
      </p:sp>
      <p:sp>
        <p:nvSpPr>
          <p:cNvPr id="12" name="Freeform 5">
            <a:extLst>
              <a:ext uri="{FF2B5EF4-FFF2-40B4-BE49-F238E27FC236}">
                <a16:creationId xmlns:a16="http://schemas.microsoft.com/office/drawing/2014/main" id="{B3D9C30E-90E2-4631-9A3A-143162E01F8D}"/>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accent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4" name="Date Placeholder 2">
            <a:extLst>
              <a:ext uri="{FF2B5EF4-FFF2-40B4-BE49-F238E27FC236}">
                <a16:creationId xmlns:a16="http://schemas.microsoft.com/office/drawing/2014/main" id="{99620736-CCD6-4BD8-9BD0-B9EE198B063C}"/>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accent1"/>
                </a:solidFill>
              </a:rPr>
              <a:t>Next Level Now</a:t>
            </a:r>
            <a:endParaRPr lang="en-GB" sz="700" spc="100" baseline="0">
              <a:solidFill>
                <a:schemeClr val="accent1"/>
              </a:solidFill>
            </a:endParaRPr>
          </a:p>
        </p:txBody>
      </p:sp>
      <p:sp>
        <p:nvSpPr>
          <p:cNvPr id="15" name="Footer Placeholder 3">
            <a:extLst>
              <a:ext uri="{FF2B5EF4-FFF2-40B4-BE49-F238E27FC236}">
                <a16:creationId xmlns:a16="http://schemas.microsoft.com/office/drawing/2014/main" id="{F279D9BD-9923-4EE8-B8F5-72EB995CB749}"/>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accent1"/>
                </a:solidFill>
              </a:rPr>
              <a:t>Private and Confidential © Roboyo 2021</a:t>
            </a:r>
          </a:p>
        </p:txBody>
      </p:sp>
      <p:sp>
        <p:nvSpPr>
          <p:cNvPr id="5" name="Slide Number Placeholder 4">
            <a:extLst>
              <a:ext uri="{FF2B5EF4-FFF2-40B4-BE49-F238E27FC236}">
                <a16:creationId xmlns:a16="http://schemas.microsoft.com/office/drawing/2014/main" id="{76FAF3B7-5D87-411F-8242-F638B63F00CD}"/>
              </a:ext>
            </a:extLst>
          </p:cNvPr>
          <p:cNvSpPr>
            <a:spLocks noGrp="1"/>
          </p:cNvSpPr>
          <p:nvPr>
            <p:ph type="sldNum" sz="quarter" idx="12"/>
          </p:nvPr>
        </p:nvSpPr>
        <p:spPr/>
        <p:txBody>
          <a:bodyPr/>
          <a:lstStyle/>
          <a:p>
            <a:fld id="{8B711A74-15B7-4AB2-B29D-E8BB2E453FF1}" type="slidenum">
              <a:rPr lang="en-GB" smtClean="0"/>
              <a:pPr/>
              <a:t>‹#›</a:t>
            </a:fld>
            <a:endParaRPr lang="en-GB"/>
          </a:p>
        </p:txBody>
      </p:sp>
    </p:spTree>
    <p:extLst>
      <p:ext uri="{BB962C8B-B14F-4D97-AF65-F5344CB8AC3E}">
        <p14:creationId xmlns:p14="http://schemas.microsoft.com/office/powerpoint/2010/main" val="17602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13216" y="3729129"/>
            <a:ext cx="9938898" cy="323166"/>
          </a:xfrm>
        </p:spPr>
        <p:txBody>
          <a:bodyPr wrap="square">
            <a:spAutoFit/>
          </a:bodyPr>
          <a:lstStyle>
            <a:lvl1pPr marL="0" indent="0">
              <a:lnSpc>
                <a:spcPct val="84000"/>
              </a:lnSpc>
              <a:buNone/>
              <a:defRPr sz="2500" b="1" cap="all" baseline="0">
                <a:solidFill>
                  <a:schemeClr val="bg1"/>
                </a:solidFill>
              </a:defRPr>
            </a:lvl1pPr>
            <a:lvl2pPr marL="457177" indent="0">
              <a:buNone/>
              <a:defRPr sz="2000">
                <a:solidFill>
                  <a:schemeClr val="tx1">
                    <a:tint val="75000"/>
                  </a:schemeClr>
                </a:solidFill>
              </a:defRPr>
            </a:lvl2pPr>
            <a:lvl3pPr marL="914355"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edit Master text styles</a:t>
            </a:r>
          </a:p>
        </p:txBody>
      </p:sp>
      <p:sp>
        <p:nvSpPr>
          <p:cNvPr id="11" name="Title 10">
            <a:extLst>
              <a:ext uri="{FF2B5EF4-FFF2-40B4-BE49-F238E27FC236}">
                <a16:creationId xmlns:a16="http://schemas.microsoft.com/office/drawing/2014/main" id="{928836C1-8C3E-43A1-8B2E-9E6FCC076333}"/>
              </a:ext>
            </a:extLst>
          </p:cNvPr>
          <p:cNvSpPr>
            <a:spLocks noGrp="1"/>
          </p:cNvSpPr>
          <p:nvPr>
            <p:ph type="title"/>
          </p:nvPr>
        </p:nvSpPr>
        <p:spPr>
          <a:xfrm>
            <a:off x="1613216" y="3167928"/>
            <a:ext cx="9938898" cy="517065"/>
          </a:xfrm>
        </p:spPr>
        <p:txBody>
          <a:bodyPr/>
          <a:lstStyle>
            <a:lvl1pPr>
              <a:defRPr sz="4000">
                <a:solidFill>
                  <a:schemeClr val="bg1"/>
                </a:solidFill>
              </a:defRPr>
            </a:lvl1pPr>
          </a:lstStyle>
          <a:p>
            <a:r>
              <a:rPr lang="en-US"/>
              <a:t>Click to edit Master title style</a:t>
            </a:r>
            <a:endParaRPr lang="en-GB" dirty="0"/>
          </a:p>
        </p:txBody>
      </p:sp>
      <p:sp>
        <p:nvSpPr>
          <p:cNvPr id="12" name="Freeform 5">
            <a:extLst>
              <a:ext uri="{FF2B5EF4-FFF2-40B4-BE49-F238E27FC236}">
                <a16:creationId xmlns:a16="http://schemas.microsoft.com/office/drawing/2014/main" id="{B3D9C30E-90E2-4631-9A3A-143162E01F8D}"/>
              </a:ext>
            </a:extLst>
          </p:cNvPr>
          <p:cNvSpPr>
            <a:spLocks noChangeAspect="1" noEditPoints="1"/>
          </p:cNvSpPr>
          <p:nvPr userDrawn="1"/>
        </p:nvSpPr>
        <p:spPr bwMode="auto">
          <a:xfrm>
            <a:off x="11224449" y="368300"/>
            <a:ext cx="327664" cy="453600"/>
          </a:xfrm>
          <a:custGeom>
            <a:avLst/>
            <a:gdLst>
              <a:gd name="T0" fmla="*/ 0 w 694"/>
              <a:gd name="T1" fmla="*/ 953 h 954"/>
              <a:gd name="T2" fmla="*/ 0 w 694"/>
              <a:gd name="T3" fmla="*/ 953 h 954"/>
              <a:gd name="T4" fmla="*/ 134 w 694"/>
              <a:gd name="T5" fmla="*/ 953 h 954"/>
              <a:gd name="T6" fmla="*/ 134 w 694"/>
              <a:gd name="T7" fmla="*/ 0 h 954"/>
              <a:gd name="T8" fmla="*/ 0 w 694"/>
              <a:gd name="T9" fmla="*/ 0 h 954"/>
              <a:gd name="T10" fmla="*/ 0 w 694"/>
              <a:gd name="T11" fmla="*/ 953 h 954"/>
              <a:gd name="T12" fmla="*/ 689 w 694"/>
              <a:gd name="T13" fmla="*/ 953 h 954"/>
              <a:gd name="T14" fmla="*/ 689 w 694"/>
              <a:gd name="T15" fmla="*/ 953 h 954"/>
              <a:gd name="T16" fmla="*/ 539 w 694"/>
              <a:gd name="T17" fmla="*/ 954 h 954"/>
              <a:gd name="T18" fmla="*/ 351 w 694"/>
              <a:gd name="T19" fmla="*/ 566 h 954"/>
              <a:gd name="T20" fmla="*/ 176 w 694"/>
              <a:gd name="T21" fmla="*/ 566 h 954"/>
              <a:gd name="T22" fmla="*/ 176 w 694"/>
              <a:gd name="T23" fmla="*/ 431 h 954"/>
              <a:gd name="T24" fmla="*/ 373 w 694"/>
              <a:gd name="T25" fmla="*/ 431 h 954"/>
              <a:gd name="T26" fmla="*/ 521 w 694"/>
              <a:gd name="T27" fmla="*/ 283 h 954"/>
              <a:gd name="T28" fmla="*/ 373 w 694"/>
              <a:gd name="T29" fmla="*/ 135 h 954"/>
              <a:gd name="T30" fmla="*/ 176 w 694"/>
              <a:gd name="T31" fmla="*/ 135 h 954"/>
              <a:gd name="T32" fmla="*/ 176 w 694"/>
              <a:gd name="T33" fmla="*/ 0 h 954"/>
              <a:gd name="T34" fmla="*/ 373 w 694"/>
              <a:gd name="T35" fmla="*/ 0 h 954"/>
              <a:gd name="T36" fmla="*/ 629 w 694"/>
              <a:gd name="T37" fmla="*/ 166 h 954"/>
              <a:gd name="T38" fmla="*/ 488 w 694"/>
              <a:gd name="T39" fmla="*/ 540 h 954"/>
              <a:gd name="T40" fmla="*/ 689 w 694"/>
              <a:gd name="T41" fmla="*/ 95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4" h="954">
                <a:moveTo>
                  <a:pt x="0" y="953"/>
                </a:moveTo>
                <a:lnTo>
                  <a:pt x="0" y="953"/>
                </a:lnTo>
                <a:lnTo>
                  <a:pt x="134" y="953"/>
                </a:lnTo>
                <a:lnTo>
                  <a:pt x="134" y="0"/>
                </a:lnTo>
                <a:lnTo>
                  <a:pt x="0" y="0"/>
                </a:lnTo>
                <a:lnTo>
                  <a:pt x="0" y="953"/>
                </a:lnTo>
                <a:close/>
                <a:moveTo>
                  <a:pt x="689" y="953"/>
                </a:moveTo>
                <a:lnTo>
                  <a:pt x="689" y="953"/>
                </a:lnTo>
                <a:lnTo>
                  <a:pt x="539" y="954"/>
                </a:lnTo>
                <a:lnTo>
                  <a:pt x="351" y="566"/>
                </a:lnTo>
                <a:lnTo>
                  <a:pt x="176" y="566"/>
                </a:lnTo>
                <a:lnTo>
                  <a:pt x="176" y="431"/>
                </a:lnTo>
                <a:lnTo>
                  <a:pt x="373" y="431"/>
                </a:lnTo>
                <a:cubicBezTo>
                  <a:pt x="454" y="431"/>
                  <a:pt x="521" y="365"/>
                  <a:pt x="521" y="283"/>
                </a:cubicBezTo>
                <a:cubicBezTo>
                  <a:pt x="521" y="201"/>
                  <a:pt x="454" y="135"/>
                  <a:pt x="373" y="135"/>
                </a:cubicBezTo>
                <a:lnTo>
                  <a:pt x="176" y="135"/>
                </a:lnTo>
                <a:lnTo>
                  <a:pt x="176" y="0"/>
                </a:lnTo>
                <a:lnTo>
                  <a:pt x="373" y="0"/>
                </a:lnTo>
                <a:cubicBezTo>
                  <a:pt x="483" y="0"/>
                  <a:pt x="583" y="65"/>
                  <a:pt x="629" y="166"/>
                </a:cubicBezTo>
                <a:cubicBezTo>
                  <a:pt x="694" y="308"/>
                  <a:pt x="631" y="476"/>
                  <a:pt x="488" y="540"/>
                </a:cubicBezTo>
                <a:lnTo>
                  <a:pt x="689" y="953"/>
                </a:lnTo>
                <a:close/>
              </a:path>
            </a:pathLst>
          </a:custGeom>
          <a:solidFill>
            <a:schemeClr val="bg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GB" sz="900"/>
          </a:p>
        </p:txBody>
      </p:sp>
      <p:sp>
        <p:nvSpPr>
          <p:cNvPr id="14" name="Date Placeholder 2">
            <a:extLst>
              <a:ext uri="{FF2B5EF4-FFF2-40B4-BE49-F238E27FC236}">
                <a16:creationId xmlns:a16="http://schemas.microsoft.com/office/drawing/2014/main" id="{DBDC7387-5D00-4F48-BDFF-85E4BC222997}"/>
              </a:ext>
            </a:extLst>
          </p:cNvPr>
          <p:cNvSpPr txBox="1">
            <a:spLocks/>
          </p:cNvSpPr>
          <p:nvPr userDrawn="1"/>
        </p:nvSpPr>
        <p:spPr>
          <a:xfrm>
            <a:off x="641475" y="6489701"/>
            <a:ext cx="5454922" cy="107722"/>
          </a:xfrm>
          <a:prstGeom prst="rect">
            <a:avLst/>
          </a:prstGeom>
        </p:spPr>
        <p:txBody>
          <a:bodyPr vert="horz" wrap="square" lIns="0" tIns="0" rIns="0" bIns="0" rtlCol="0" anchor="ctr">
            <a:spAutoFit/>
          </a:bodyPr>
          <a:lstStyle>
            <a:defPPr>
              <a:defRPr lang="en-US"/>
            </a:defPPr>
            <a:lvl1pPr marL="0" algn="l" defTabSz="457200" rtl="0" eaLnBrk="1" latinLnBrk="0" hangingPunct="1">
              <a:defRPr sz="1400" b="1"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spc="100" baseline="0">
                <a:solidFill>
                  <a:schemeClr val="bg1"/>
                </a:solidFill>
              </a:rPr>
              <a:t>Next Level Now</a:t>
            </a:r>
            <a:endParaRPr lang="en-GB" sz="700" spc="100" baseline="0">
              <a:solidFill>
                <a:schemeClr val="bg1"/>
              </a:solidFill>
            </a:endParaRPr>
          </a:p>
        </p:txBody>
      </p:sp>
      <p:sp>
        <p:nvSpPr>
          <p:cNvPr id="15" name="Footer Placeholder 3">
            <a:extLst>
              <a:ext uri="{FF2B5EF4-FFF2-40B4-BE49-F238E27FC236}">
                <a16:creationId xmlns:a16="http://schemas.microsoft.com/office/drawing/2014/main" id="{9C1D67F9-D6A7-454A-BF8B-BF142CE5F4B9}"/>
              </a:ext>
            </a:extLst>
          </p:cNvPr>
          <p:cNvSpPr txBox="1">
            <a:spLocks/>
          </p:cNvSpPr>
          <p:nvPr userDrawn="1"/>
        </p:nvSpPr>
        <p:spPr>
          <a:xfrm>
            <a:off x="6096397" y="6489701"/>
            <a:ext cx="5170491" cy="107722"/>
          </a:xfrm>
          <a:prstGeom prst="rect">
            <a:avLst/>
          </a:prstGeom>
        </p:spPr>
        <p:txBody>
          <a:bodyPr vert="horz" wrap="square" lIns="0" tIns="0" rIns="0" bIns="0" rtlCol="0" anchor="ctr">
            <a:spAutoFit/>
          </a:bodyPr>
          <a:lstStyle>
            <a:defPPr>
              <a:defRPr lang="en-US"/>
            </a:defPPr>
            <a:lvl1pPr marL="0" algn="ctr" defTabSz="457200" rtl="0" eaLnBrk="1" latinLnBrk="0" hangingPunct="1">
              <a:defRPr sz="1400" b="0" kern="1200" cap="all" spc="200" baseline="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spc="100" baseline="0" dirty="0">
                <a:solidFill>
                  <a:schemeClr val="bg1"/>
                </a:solidFill>
              </a:rPr>
              <a:t>Private and Confidential © Roboyo 2021</a:t>
            </a:r>
          </a:p>
        </p:txBody>
      </p:sp>
      <p:sp>
        <p:nvSpPr>
          <p:cNvPr id="5" name="Slide Number Placeholder 4">
            <a:extLst>
              <a:ext uri="{FF2B5EF4-FFF2-40B4-BE49-F238E27FC236}">
                <a16:creationId xmlns:a16="http://schemas.microsoft.com/office/drawing/2014/main" id="{43ADBCEA-6AA7-468F-989A-2C41514231E6}"/>
              </a:ext>
            </a:extLst>
          </p:cNvPr>
          <p:cNvSpPr>
            <a:spLocks noGrp="1"/>
          </p:cNvSpPr>
          <p:nvPr>
            <p:ph type="sldNum" sz="quarter" idx="12"/>
          </p:nvPr>
        </p:nvSpPr>
        <p:spPr/>
        <p:txBody>
          <a:bodyPr/>
          <a:lstStyle>
            <a:lvl1pPr>
              <a:defRPr>
                <a:solidFill>
                  <a:schemeClr val="bg1"/>
                </a:solidFill>
              </a:defRPr>
            </a:lvl1pPr>
          </a:lstStyle>
          <a:p>
            <a:fld id="{8B711A74-15B7-4AB2-B29D-E8BB2E453FF1}" type="slidenum">
              <a:rPr lang="en-GB" smtClean="0"/>
              <a:pPr/>
              <a:t>‹#›</a:t>
            </a:fld>
            <a:endParaRPr lang="en-GB"/>
          </a:p>
        </p:txBody>
      </p:sp>
    </p:spTree>
    <p:extLst>
      <p:ext uri="{BB962C8B-B14F-4D97-AF65-F5344CB8AC3E}">
        <p14:creationId xmlns:p14="http://schemas.microsoft.com/office/powerpoint/2010/main" val="175313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01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1476" y="1105451"/>
            <a:ext cx="10910637" cy="323166"/>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641476" y="2205039"/>
            <a:ext cx="10910637" cy="401399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475" y="6489700"/>
            <a:ext cx="5454922" cy="107722"/>
          </a:xfrm>
          <a:prstGeom prst="rect">
            <a:avLst/>
          </a:prstGeom>
        </p:spPr>
        <p:txBody>
          <a:bodyPr vert="horz" wrap="square" lIns="0" tIns="0" rIns="0" bIns="0" rtlCol="0" anchor="ctr">
            <a:spAutoFit/>
          </a:bodyPr>
          <a:lstStyle>
            <a:lvl1pPr algn="l">
              <a:defRPr sz="700" b="1" cap="all" spc="100" baseline="0">
                <a:solidFill>
                  <a:schemeClr val="accent1"/>
                </a:solidFill>
              </a:defRPr>
            </a:lvl1pPr>
          </a:lstStyle>
          <a:p>
            <a:endParaRPr lang="en-GB"/>
          </a:p>
        </p:txBody>
      </p:sp>
      <p:sp>
        <p:nvSpPr>
          <p:cNvPr id="5" name="Footer Placeholder 4"/>
          <p:cNvSpPr>
            <a:spLocks noGrp="1"/>
          </p:cNvSpPr>
          <p:nvPr>
            <p:ph type="ftr" sz="quarter" idx="3"/>
          </p:nvPr>
        </p:nvSpPr>
        <p:spPr>
          <a:xfrm>
            <a:off x="6096397" y="6489700"/>
            <a:ext cx="5170491" cy="107722"/>
          </a:xfrm>
          <a:prstGeom prst="rect">
            <a:avLst/>
          </a:prstGeom>
        </p:spPr>
        <p:txBody>
          <a:bodyPr vert="horz" wrap="square" lIns="0" tIns="0" rIns="0" bIns="0" rtlCol="0" anchor="ctr">
            <a:spAutoFit/>
          </a:bodyPr>
          <a:lstStyle>
            <a:lvl1pPr algn="ctr">
              <a:defRPr sz="700" b="0" cap="all" spc="100" baseline="0">
                <a:solidFill>
                  <a:schemeClr val="accent1"/>
                </a:solidFill>
              </a:defRPr>
            </a:lvl1pPr>
          </a:lstStyle>
          <a:p>
            <a:pPr algn="r"/>
            <a:endParaRPr lang="en-GB"/>
          </a:p>
        </p:txBody>
      </p:sp>
      <p:sp>
        <p:nvSpPr>
          <p:cNvPr id="6" name="Slide Number Placeholder 5"/>
          <p:cNvSpPr>
            <a:spLocks noGrp="1"/>
          </p:cNvSpPr>
          <p:nvPr>
            <p:ph type="sldNum" sz="quarter" idx="4"/>
          </p:nvPr>
        </p:nvSpPr>
        <p:spPr>
          <a:xfrm>
            <a:off x="11266888" y="6489700"/>
            <a:ext cx="285225" cy="107722"/>
          </a:xfrm>
          <a:prstGeom prst="rect">
            <a:avLst/>
          </a:prstGeom>
        </p:spPr>
        <p:txBody>
          <a:bodyPr vert="horz" wrap="square" lIns="0" tIns="0" rIns="0" bIns="0" rtlCol="0" anchor="ctr">
            <a:spAutoFit/>
          </a:bodyPr>
          <a:lstStyle>
            <a:lvl1pPr algn="r">
              <a:defRPr sz="700" b="1" spc="100" baseline="0">
                <a:solidFill>
                  <a:schemeClr val="accent1"/>
                </a:solidFill>
              </a:defRPr>
            </a:lvl1pPr>
          </a:lstStyle>
          <a:p>
            <a:fld id="{8B711A74-15B7-4AB2-B29D-E8BB2E453FF1}" type="slidenum">
              <a:rPr lang="en-GB" smtClean="0"/>
              <a:pPr/>
              <a:t>‹#›</a:t>
            </a:fld>
            <a:endParaRPr lang="en-GB"/>
          </a:p>
        </p:txBody>
      </p:sp>
    </p:spTree>
    <p:extLst>
      <p:ext uri="{BB962C8B-B14F-4D97-AF65-F5344CB8AC3E}">
        <p14:creationId xmlns:p14="http://schemas.microsoft.com/office/powerpoint/2010/main" val="7841351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74" r:id="rId5"/>
    <p:sldLayoutId id="2147483675" r:id="rId6"/>
    <p:sldLayoutId id="2147483676" r:id="rId7"/>
    <p:sldLayoutId id="2147483663" r:id="rId8"/>
    <p:sldLayoutId id="2147483677" r:id="rId9"/>
    <p:sldLayoutId id="2147483678" r:id="rId10"/>
    <p:sldLayoutId id="2147483679" r:id="rId11"/>
    <p:sldLayoutId id="2147483680" r:id="rId12"/>
    <p:sldLayoutId id="2147483684" r:id="rId13"/>
    <p:sldLayoutId id="2147483662" r:id="rId14"/>
    <p:sldLayoutId id="2147483682" r:id="rId15"/>
    <p:sldLayoutId id="2147483683" r:id="rId16"/>
    <p:sldLayoutId id="2147483669" r:id="rId17"/>
    <p:sldLayoutId id="2147483686" r:id="rId18"/>
    <p:sldLayoutId id="2147483687" r:id="rId19"/>
    <p:sldLayoutId id="2147483666" r:id="rId20"/>
    <p:sldLayoutId id="2147483681" r:id="rId21"/>
    <p:sldLayoutId id="2147483667" r:id="rId22"/>
    <p:sldLayoutId id="2147483685" r:id="rId23"/>
    <p:sldLayoutId id="214748369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5" rtl="0" eaLnBrk="1" latinLnBrk="0" hangingPunct="1">
        <a:lnSpc>
          <a:spcPct val="84000"/>
        </a:lnSpc>
        <a:spcBef>
          <a:spcPct val="0"/>
        </a:spcBef>
        <a:buNone/>
        <a:defRPr sz="2500" b="1" kern="1200" cap="all" baseline="0">
          <a:solidFill>
            <a:schemeClr val="accent2"/>
          </a:solidFill>
          <a:latin typeface="+mn-lt"/>
          <a:ea typeface="+mj-ea"/>
          <a:cs typeface="+mj-cs"/>
        </a:defRPr>
      </a:lvl1pPr>
    </p:titleStyle>
    <p:bodyStyle>
      <a:lvl1pPr marL="0" indent="0" algn="l" defTabSz="914355" rtl="0" eaLnBrk="1" latinLnBrk="0" hangingPunct="1">
        <a:lnSpc>
          <a:spcPct val="107000"/>
        </a:lnSpc>
        <a:spcBef>
          <a:spcPts val="0"/>
        </a:spcBef>
        <a:buFont typeface="Arial" panose="020B0604020202020204" pitchFamily="34" charset="0"/>
        <a:buNone/>
        <a:defRPr sz="1500" kern="1200">
          <a:solidFill>
            <a:schemeClr val="accent2"/>
          </a:solidFill>
          <a:latin typeface="+mn-lt"/>
          <a:ea typeface="+mn-ea"/>
          <a:cs typeface="+mn-cs"/>
        </a:defRPr>
      </a:lvl1pPr>
      <a:lvl2pPr marL="0" indent="0" algn="l" defTabSz="914355" rtl="0" eaLnBrk="1" latinLnBrk="0" hangingPunct="1">
        <a:lnSpc>
          <a:spcPct val="117000"/>
        </a:lnSpc>
        <a:spcBef>
          <a:spcPts val="1000"/>
        </a:spcBef>
        <a:buFont typeface="Arial" panose="020B0604020202020204" pitchFamily="34" charset="0"/>
        <a:buNone/>
        <a:defRPr sz="1250" kern="1200">
          <a:solidFill>
            <a:schemeClr val="accent2"/>
          </a:solidFill>
          <a:latin typeface="+mn-lt"/>
          <a:ea typeface="+mn-ea"/>
          <a:cs typeface="+mn-cs"/>
        </a:defRPr>
      </a:lvl2pPr>
      <a:lvl3pPr marL="162000" indent="-162000" algn="l" defTabSz="914355" rtl="0" eaLnBrk="1" latinLnBrk="0" hangingPunct="1">
        <a:lnSpc>
          <a:spcPct val="117000"/>
        </a:lnSpc>
        <a:spcBef>
          <a:spcPts val="1000"/>
        </a:spcBef>
        <a:buClr>
          <a:schemeClr val="accent1"/>
        </a:buClr>
        <a:buSzPct val="80000"/>
        <a:buFont typeface="URW DIN" panose="00000500000000000000" pitchFamily="50" charset="0"/>
        <a:buChar char="•"/>
        <a:defRPr sz="1250" kern="1200">
          <a:solidFill>
            <a:schemeClr val="accent2"/>
          </a:solidFill>
          <a:latin typeface="+mn-lt"/>
          <a:ea typeface="+mn-ea"/>
          <a:cs typeface="+mn-cs"/>
        </a:defRPr>
      </a:lvl3pPr>
      <a:lvl4pPr marL="162000" indent="-162000" algn="l" defTabSz="914355" rtl="0" eaLnBrk="1" latinLnBrk="0" hangingPunct="1">
        <a:lnSpc>
          <a:spcPct val="117000"/>
        </a:lnSpc>
        <a:spcBef>
          <a:spcPts val="1000"/>
        </a:spcBef>
        <a:buClr>
          <a:schemeClr val="accent1"/>
        </a:buClr>
        <a:buSzPct val="80000"/>
        <a:buFont typeface="+mj-lt"/>
        <a:buAutoNum type="arabicPeriod"/>
        <a:defRPr sz="1250" kern="1200">
          <a:solidFill>
            <a:schemeClr val="accent2"/>
          </a:solidFill>
          <a:latin typeface="+mn-lt"/>
          <a:ea typeface="+mn-ea"/>
          <a:cs typeface="+mn-cs"/>
        </a:defRPr>
      </a:lvl4pPr>
      <a:lvl5pPr marL="324000" indent="-108000" algn="l" defTabSz="914355" rtl="0" eaLnBrk="1" latinLnBrk="0" hangingPunct="1">
        <a:lnSpc>
          <a:spcPct val="105000"/>
        </a:lnSpc>
        <a:spcBef>
          <a:spcPts val="300"/>
        </a:spcBef>
        <a:buFont typeface="URW DIN" panose="00000500000000000000" pitchFamily="50" charset="0"/>
        <a:buChar char="‑"/>
        <a:defRPr sz="1000" kern="1200">
          <a:solidFill>
            <a:schemeClr val="accent2"/>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4" userDrawn="1">
          <p15:clr>
            <a:srgbClr val="F26B43"/>
          </p15:clr>
        </p15:guide>
        <p15:guide id="2" pos="7277" userDrawn="1">
          <p15:clr>
            <a:srgbClr val="F26B43"/>
          </p15:clr>
        </p15:guide>
        <p15:guide id="3" orient="horz" pos="4088" userDrawn="1">
          <p15:clr>
            <a:srgbClr val="F26B43"/>
          </p15:clr>
        </p15:guide>
        <p15:guide id="4" orient="horz" pos="3918" userDrawn="1">
          <p15:clr>
            <a:srgbClr val="F26B43"/>
          </p15:clr>
        </p15:guide>
        <p15:guide id="8" pos="3840" userDrawn="1">
          <p15:clr>
            <a:srgbClr val="F26B43"/>
          </p15:clr>
        </p15:guide>
        <p15:guide id="9" orient="horz" pos="2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746903-EBFA-4D56-8656-11B263D25D3A}"/>
              </a:ext>
            </a:extLst>
          </p:cNvPr>
          <p:cNvSpPr>
            <a:spLocks noGrp="1"/>
          </p:cNvSpPr>
          <p:nvPr>
            <p:ph type="title"/>
          </p:nvPr>
        </p:nvSpPr>
        <p:spPr>
          <a:xfrm>
            <a:off x="1619512" y="1764000"/>
            <a:ext cx="9932602" cy="1551194"/>
          </a:xfrm>
        </p:spPr>
        <p:txBody>
          <a:bodyPr>
            <a:spAutoFit/>
          </a:bodyPr>
          <a:lstStyle/>
          <a:p>
            <a:r>
              <a:rPr lang="en-GB" dirty="0"/>
              <a:t>UiPath hackathon</a:t>
            </a:r>
            <a:br>
              <a:rPr lang="en-GB" dirty="0"/>
            </a:br>
            <a:r>
              <a:rPr lang="en-GB" dirty="0"/>
              <a:t>Covid travel advisor</a:t>
            </a:r>
          </a:p>
        </p:txBody>
      </p:sp>
      <p:graphicFrame>
        <p:nvGraphicFramePr>
          <p:cNvPr id="5" name="Table 6">
            <a:extLst>
              <a:ext uri="{FF2B5EF4-FFF2-40B4-BE49-F238E27FC236}">
                <a16:creationId xmlns:a16="http://schemas.microsoft.com/office/drawing/2014/main" id="{72C1F4F1-4DBA-47B1-A9C8-8E637BB604BE}"/>
              </a:ext>
            </a:extLst>
          </p:cNvPr>
          <p:cNvGraphicFramePr>
            <a:graphicFrameLocks noGrp="1"/>
          </p:cNvGraphicFramePr>
          <p:nvPr>
            <p:ph sz="quarter" idx="10"/>
            <p:extLst>
              <p:ext uri="{D42A27DB-BD31-4B8C-83A1-F6EECF244321}">
                <p14:modId xmlns:p14="http://schemas.microsoft.com/office/powerpoint/2010/main" val="2827956580"/>
              </p:ext>
            </p:extLst>
          </p:nvPr>
        </p:nvGraphicFramePr>
        <p:xfrm>
          <a:off x="1619250" y="4635500"/>
          <a:ext cx="2342025" cy="810000"/>
        </p:xfrm>
        <a:graphic>
          <a:graphicData uri="http://schemas.openxmlformats.org/drawingml/2006/table">
            <a:tbl>
              <a:tblPr firstRow="1" bandRow="1">
                <a:tableStyleId>{C4B1156A-380E-4F78-BDF5-A606A8083BF9}</a:tableStyleId>
              </a:tblPr>
              <a:tblGrid>
                <a:gridCol w="577213">
                  <a:extLst>
                    <a:ext uri="{9D8B030D-6E8A-4147-A177-3AD203B41FA5}">
                      <a16:colId xmlns:a16="http://schemas.microsoft.com/office/drawing/2014/main" val="1630179203"/>
                    </a:ext>
                  </a:extLst>
                </a:gridCol>
                <a:gridCol w="1764812">
                  <a:extLst>
                    <a:ext uri="{9D8B030D-6E8A-4147-A177-3AD203B41FA5}">
                      <a16:colId xmlns:a16="http://schemas.microsoft.com/office/drawing/2014/main" val="260295947"/>
                    </a:ext>
                  </a:extLst>
                </a:gridCol>
              </a:tblGrid>
              <a:tr h="270000">
                <a:tc>
                  <a:txBody>
                    <a:bodyPr/>
                    <a:lstStyle/>
                    <a:p>
                      <a:r>
                        <a:rPr lang="en-US" sz="900" b="1" dirty="0">
                          <a:solidFill>
                            <a:schemeClr val="bg1"/>
                          </a:solidFill>
                        </a:rPr>
                        <a:t>Date:</a:t>
                      </a:r>
                    </a:p>
                  </a:txBody>
                  <a:tcPr marL="45720" marR="45720" marT="22860" marB="22860" anchor="ctr">
                    <a:lnL w="12700" cmpd="sng">
                      <a:noFill/>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1" dirty="0">
                          <a:solidFill>
                            <a:schemeClr val="bg1"/>
                          </a:solidFill>
                        </a:rPr>
                        <a:t>11.22.2021</a:t>
                      </a:r>
                    </a:p>
                  </a:txBody>
                  <a:tcPr marL="45720" marR="45720" marT="22860" marB="22860" anchor="ctr">
                    <a:lnL w="12700" cap="flat" cmpd="sng" algn="ctr">
                      <a:no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55830"/>
                  </a:ext>
                </a:extLst>
              </a:tr>
              <a:tr h="270000">
                <a:tc>
                  <a:txBody>
                    <a:bodyPr/>
                    <a:lstStyle/>
                    <a:p>
                      <a:r>
                        <a:rPr lang="en-US" sz="900" b="1">
                          <a:solidFill>
                            <a:schemeClr val="bg1"/>
                          </a:solidFill>
                        </a:rPr>
                        <a:t>Author:</a:t>
                      </a:r>
                    </a:p>
                  </a:txBody>
                  <a:tcPr marL="45720" marR="45720" marT="22860" marB="2286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1" dirty="0">
                          <a:solidFill>
                            <a:schemeClr val="bg1"/>
                          </a:solidFill>
                        </a:rPr>
                        <a:t>Roboyo Bots Team</a:t>
                      </a:r>
                    </a:p>
                  </a:txBody>
                  <a:tcPr marL="45720" marR="45720" marT="22860" marB="2286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0226812"/>
                  </a:ext>
                </a:extLst>
              </a:tr>
              <a:tr h="270000">
                <a:tc>
                  <a:txBody>
                    <a:bodyPr/>
                    <a:lstStyle/>
                    <a:p>
                      <a:r>
                        <a:rPr lang="en-US" sz="900" b="1">
                          <a:solidFill>
                            <a:schemeClr val="bg1"/>
                          </a:solidFill>
                        </a:rPr>
                        <a:t>Version:</a:t>
                      </a:r>
                    </a:p>
                  </a:txBody>
                  <a:tcPr marL="45720" marR="45720" marT="22860" marB="2286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1" dirty="0">
                          <a:solidFill>
                            <a:schemeClr val="bg1"/>
                          </a:solidFill>
                        </a:rPr>
                        <a:t>1.0</a:t>
                      </a:r>
                    </a:p>
                  </a:txBody>
                  <a:tcPr marL="45720" marR="45720" marT="22860" marB="2286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4655949"/>
                  </a:ext>
                </a:extLst>
              </a:tr>
            </a:tbl>
          </a:graphicData>
        </a:graphic>
      </p:graphicFrame>
    </p:spTree>
    <p:extLst>
      <p:ext uri="{BB962C8B-B14F-4D97-AF65-F5344CB8AC3E}">
        <p14:creationId xmlns:p14="http://schemas.microsoft.com/office/powerpoint/2010/main" val="156346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5472AB-FCE4-4052-AF58-87D5BD3506E2}"/>
              </a:ext>
            </a:extLst>
          </p:cNvPr>
          <p:cNvSpPr>
            <a:spLocks noGrp="1"/>
          </p:cNvSpPr>
          <p:nvPr>
            <p:ph type="title"/>
          </p:nvPr>
        </p:nvSpPr>
        <p:spPr/>
        <p:txBody>
          <a:bodyPr/>
          <a:lstStyle/>
          <a:p>
            <a:r>
              <a:rPr lang="de-DE" dirty="0"/>
              <a:t>Agenda</a:t>
            </a:r>
          </a:p>
        </p:txBody>
      </p:sp>
      <p:sp>
        <p:nvSpPr>
          <p:cNvPr id="6" name="Text Placeholder 5">
            <a:extLst>
              <a:ext uri="{FF2B5EF4-FFF2-40B4-BE49-F238E27FC236}">
                <a16:creationId xmlns:a16="http://schemas.microsoft.com/office/drawing/2014/main" id="{C923F58E-E3CB-49A0-84BD-852EE9048CBB}"/>
              </a:ext>
            </a:extLst>
          </p:cNvPr>
          <p:cNvSpPr>
            <a:spLocks noGrp="1"/>
          </p:cNvSpPr>
          <p:nvPr>
            <p:ph type="body" sz="quarter" idx="13"/>
          </p:nvPr>
        </p:nvSpPr>
        <p:spPr/>
        <p:txBody>
          <a:bodyPr/>
          <a:lstStyle/>
          <a:p>
            <a:r>
              <a:rPr lang="de-DE" dirty="0"/>
              <a:t>Lightning Talk	</a:t>
            </a:r>
          </a:p>
        </p:txBody>
      </p:sp>
      <p:sp>
        <p:nvSpPr>
          <p:cNvPr id="7" name="Text Placeholder 6">
            <a:extLst>
              <a:ext uri="{FF2B5EF4-FFF2-40B4-BE49-F238E27FC236}">
                <a16:creationId xmlns:a16="http://schemas.microsoft.com/office/drawing/2014/main" id="{4EF11116-B075-4A2A-B131-1453033305A0}"/>
              </a:ext>
            </a:extLst>
          </p:cNvPr>
          <p:cNvSpPr>
            <a:spLocks noGrp="1"/>
          </p:cNvSpPr>
          <p:nvPr>
            <p:ph type="body" sz="quarter" idx="14"/>
          </p:nvPr>
        </p:nvSpPr>
        <p:spPr/>
        <p:txBody>
          <a:bodyPr/>
          <a:lstStyle/>
          <a:p>
            <a:r>
              <a:rPr lang="de-DE" dirty="0"/>
              <a:t>Covid trip advisor</a:t>
            </a:r>
          </a:p>
        </p:txBody>
      </p:sp>
      <p:grpSp>
        <p:nvGrpSpPr>
          <p:cNvPr id="1028" name="Group 1027">
            <a:extLst>
              <a:ext uri="{FF2B5EF4-FFF2-40B4-BE49-F238E27FC236}">
                <a16:creationId xmlns:a16="http://schemas.microsoft.com/office/drawing/2014/main" id="{C54A7732-91D8-4982-B3C2-06530C9039D0}"/>
              </a:ext>
            </a:extLst>
          </p:cNvPr>
          <p:cNvGrpSpPr/>
          <p:nvPr/>
        </p:nvGrpSpPr>
        <p:grpSpPr>
          <a:xfrm>
            <a:off x="578963" y="1934496"/>
            <a:ext cx="5041017" cy="683624"/>
            <a:chOff x="578963" y="1934496"/>
            <a:chExt cx="5041017" cy="683624"/>
          </a:xfrm>
        </p:grpSpPr>
        <p:sp>
          <p:nvSpPr>
            <p:cNvPr id="11" name="Oval 10">
              <a:extLst>
                <a:ext uri="{FF2B5EF4-FFF2-40B4-BE49-F238E27FC236}">
                  <a16:creationId xmlns:a16="http://schemas.microsoft.com/office/drawing/2014/main" id="{1852D454-8715-4D18-B91C-AD541F2B781D}"/>
                </a:ext>
              </a:extLst>
            </p:cNvPr>
            <p:cNvSpPr/>
            <p:nvPr/>
          </p:nvSpPr>
          <p:spPr>
            <a:xfrm>
              <a:off x="578963" y="1934496"/>
              <a:ext cx="683624" cy="683624"/>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0" dirty="0">
                  <a:solidFill>
                    <a:schemeClr val="tx1"/>
                  </a:solidFill>
                  <a:latin typeface="+mj-lt"/>
                  <a:cs typeface="Lato Light"/>
                </a:rPr>
                <a:t>1</a:t>
              </a:r>
            </a:p>
          </p:txBody>
        </p:sp>
        <p:sp>
          <p:nvSpPr>
            <p:cNvPr id="15" name="Text Placeholder 17">
              <a:extLst>
                <a:ext uri="{FF2B5EF4-FFF2-40B4-BE49-F238E27FC236}">
                  <a16:creationId xmlns:a16="http://schemas.microsoft.com/office/drawing/2014/main" id="{DC806703-38BE-4C25-A07B-ACAD5B1BAAF5}"/>
                </a:ext>
              </a:extLst>
            </p:cNvPr>
            <p:cNvSpPr txBox="1">
              <a:spLocks/>
            </p:cNvSpPr>
            <p:nvPr/>
          </p:nvSpPr>
          <p:spPr>
            <a:xfrm>
              <a:off x="1527384" y="2178242"/>
              <a:ext cx="4092596" cy="43987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tx1"/>
                  </a:solidFill>
                  <a:latin typeface="Raleway" panose="020B05030301010600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International Travel during Covid</a:t>
              </a:r>
            </a:p>
          </p:txBody>
        </p:sp>
        <p:sp>
          <p:nvSpPr>
            <p:cNvPr id="16" name="Text Placeholder 19">
              <a:extLst>
                <a:ext uri="{FF2B5EF4-FFF2-40B4-BE49-F238E27FC236}">
                  <a16:creationId xmlns:a16="http://schemas.microsoft.com/office/drawing/2014/main" id="{91EDADD6-8743-40AC-B1FA-5505795E0223}"/>
                </a:ext>
              </a:extLst>
            </p:cNvPr>
            <p:cNvSpPr txBox="1">
              <a:spLocks/>
            </p:cNvSpPr>
            <p:nvPr/>
          </p:nvSpPr>
          <p:spPr>
            <a:xfrm>
              <a:off x="1527384" y="1934496"/>
              <a:ext cx="4092596" cy="243746"/>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solidFill>
                  <a:latin typeface="Raleway" panose="020B05030301010600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Problem</a:t>
              </a:r>
              <a:endParaRPr lang="en-GB" dirty="0"/>
            </a:p>
          </p:txBody>
        </p:sp>
      </p:grpSp>
      <p:grpSp>
        <p:nvGrpSpPr>
          <p:cNvPr id="1027" name="Group 1026">
            <a:extLst>
              <a:ext uri="{FF2B5EF4-FFF2-40B4-BE49-F238E27FC236}">
                <a16:creationId xmlns:a16="http://schemas.microsoft.com/office/drawing/2014/main" id="{CFD48548-A6B7-4997-B44C-EE90172B6BF7}"/>
              </a:ext>
            </a:extLst>
          </p:cNvPr>
          <p:cNvGrpSpPr/>
          <p:nvPr/>
        </p:nvGrpSpPr>
        <p:grpSpPr>
          <a:xfrm>
            <a:off x="578963" y="2795728"/>
            <a:ext cx="5041017" cy="683624"/>
            <a:chOff x="578963" y="2795728"/>
            <a:chExt cx="5041017" cy="683624"/>
          </a:xfrm>
        </p:grpSpPr>
        <p:sp>
          <p:nvSpPr>
            <p:cNvPr id="12" name="Oval 11">
              <a:extLst>
                <a:ext uri="{FF2B5EF4-FFF2-40B4-BE49-F238E27FC236}">
                  <a16:creationId xmlns:a16="http://schemas.microsoft.com/office/drawing/2014/main" id="{C25C5C4A-DC66-4902-A622-577F3454B849}"/>
                </a:ext>
              </a:extLst>
            </p:cNvPr>
            <p:cNvSpPr/>
            <p:nvPr/>
          </p:nvSpPr>
          <p:spPr>
            <a:xfrm>
              <a:off x="578963" y="2795728"/>
              <a:ext cx="683624" cy="683624"/>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latin typeface="+mj-lt"/>
                </a:rPr>
                <a:t>2</a:t>
              </a:r>
            </a:p>
          </p:txBody>
        </p:sp>
        <p:sp>
          <p:nvSpPr>
            <p:cNvPr id="17" name="Text Placeholder 17">
              <a:extLst>
                <a:ext uri="{FF2B5EF4-FFF2-40B4-BE49-F238E27FC236}">
                  <a16:creationId xmlns:a16="http://schemas.microsoft.com/office/drawing/2014/main" id="{D1D2BB24-B31A-4831-ABF5-963109FDACC0}"/>
                </a:ext>
              </a:extLst>
            </p:cNvPr>
            <p:cNvSpPr txBox="1">
              <a:spLocks/>
            </p:cNvSpPr>
            <p:nvPr/>
          </p:nvSpPr>
          <p:spPr>
            <a:xfrm>
              <a:off x="1527384" y="3039474"/>
              <a:ext cx="4092596" cy="43987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tx1"/>
                  </a:solidFill>
                  <a:latin typeface="Raleway" panose="020B05030301010600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Covid Travel Advisor</a:t>
              </a:r>
            </a:p>
          </p:txBody>
        </p:sp>
        <p:sp>
          <p:nvSpPr>
            <p:cNvPr id="18" name="Text Placeholder 19">
              <a:extLst>
                <a:ext uri="{FF2B5EF4-FFF2-40B4-BE49-F238E27FC236}">
                  <a16:creationId xmlns:a16="http://schemas.microsoft.com/office/drawing/2014/main" id="{8AAFEAFA-3BBE-4B97-83F5-AAA6E16E7112}"/>
                </a:ext>
              </a:extLst>
            </p:cNvPr>
            <p:cNvSpPr txBox="1">
              <a:spLocks/>
            </p:cNvSpPr>
            <p:nvPr/>
          </p:nvSpPr>
          <p:spPr>
            <a:xfrm>
              <a:off x="1527384" y="2795728"/>
              <a:ext cx="4092596" cy="243746"/>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solidFill>
                  <a:latin typeface="Raleway" panose="020B05030301010600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a:t>
              </a:r>
              <a:endParaRPr lang="en-GB" dirty="0"/>
            </a:p>
          </p:txBody>
        </p:sp>
      </p:grpSp>
      <p:grpSp>
        <p:nvGrpSpPr>
          <p:cNvPr id="1025" name="Group 1024">
            <a:extLst>
              <a:ext uri="{FF2B5EF4-FFF2-40B4-BE49-F238E27FC236}">
                <a16:creationId xmlns:a16="http://schemas.microsoft.com/office/drawing/2014/main" id="{AD0CEDD9-43F3-4775-A58E-B2B209711716}"/>
              </a:ext>
            </a:extLst>
          </p:cNvPr>
          <p:cNvGrpSpPr/>
          <p:nvPr/>
        </p:nvGrpSpPr>
        <p:grpSpPr>
          <a:xfrm>
            <a:off x="578963" y="3656960"/>
            <a:ext cx="5041017" cy="683624"/>
            <a:chOff x="578963" y="3656960"/>
            <a:chExt cx="5041017" cy="683624"/>
          </a:xfrm>
        </p:grpSpPr>
        <p:sp>
          <p:nvSpPr>
            <p:cNvPr id="13" name="Oval 12">
              <a:extLst>
                <a:ext uri="{FF2B5EF4-FFF2-40B4-BE49-F238E27FC236}">
                  <a16:creationId xmlns:a16="http://schemas.microsoft.com/office/drawing/2014/main" id="{A1DEA26D-D5BE-4F90-A397-00FA5886D1AE}"/>
                </a:ext>
              </a:extLst>
            </p:cNvPr>
            <p:cNvSpPr/>
            <p:nvPr/>
          </p:nvSpPr>
          <p:spPr>
            <a:xfrm>
              <a:off x="578963" y="3656960"/>
              <a:ext cx="683624" cy="683624"/>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latin typeface="+mj-lt"/>
                </a:rPr>
                <a:t>3</a:t>
              </a:r>
            </a:p>
          </p:txBody>
        </p:sp>
        <p:sp>
          <p:nvSpPr>
            <p:cNvPr id="19" name="Text Placeholder 17">
              <a:extLst>
                <a:ext uri="{FF2B5EF4-FFF2-40B4-BE49-F238E27FC236}">
                  <a16:creationId xmlns:a16="http://schemas.microsoft.com/office/drawing/2014/main" id="{88DE60F1-1A34-4A61-AC82-71E19683C722}"/>
                </a:ext>
              </a:extLst>
            </p:cNvPr>
            <p:cNvSpPr txBox="1">
              <a:spLocks/>
            </p:cNvSpPr>
            <p:nvPr/>
          </p:nvSpPr>
          <p:spPr>
            <a:xfrm>
              <a:off x="1527384" y="3900706"/>
              <a:ext cx="4092596" cy="43987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tx1"/>
                  </a:solidFill>
                  <a:latin typeface="Raleway" panose="020B05030301010600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UiPath Studio, UiPath Apps, UiPath </a:t>
              </a:r>
              <a:r>
                <a:rPr lang="en-US" dirty="0" err="1"/>
                <a:t>DataServices</a:t>
              </a:r>
              <a:endParaRPr lang="en-US" dirty="0"/>
            </a:p>
            <a:p>
              <a:endParaRPr lang="en-US" dirty="0"/>
            </a:p>
          </p:txBody>
        </p:sp>
        <p:sp>
          <p:nvSpPr>
            <p:cNvPr id="20" name="Text Placeholder 19">
              <a:extLst>
                <a:ext uri="{FF2B5EF4-FFF2-40B4-BE49-F238E27FC236}">
                  <a16:creationId xmlns:a16="http://schemas.microsoft.com/office/drawing/2014/main" id="{7B547239-040F-49EE-8D35-74F2B514463E}"/>
                </a:ext>
              </a:extLst>
            </p:cNvPr>
            <p:cNvSpPr txBox="1">
              <a:spLocks/>
            </p:cNvSpPr>
            <p:nvPr/>
          </p:nvSpPr>
          <p:spPr>
            <a:xfrm>
              <a:off x="1527384" y="3656960"/>
              <a:ext cx="4092596" cy="243746"/>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solidFill>
                  <a:latin typeface="Raleway" panose="020B05030301010600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UiPath Products</a:t>
              </a:r>
              <a:endParaRPr lang="en-GB" dirty="0"/>
            </a:p>
          </p:txBody>
        </p:sp>
      </p:grpSp>
      <p:grpSp>
        <p:nvGrpSpPr>
          <p:cNvPr id="1024" name="Group 1023">
            <a:extLst>
              <a:ext uri="{FF2B5EF4-FFF2-40B4-BE49-F238E27FC236}">
                <a16:creationId xmlns:a16="http://schemas.microsoft.com/office/drawing/2014/main" id="{A77240F0-3589-4D88-BBED-8836ECCC7DE4}"/>
              </a:ext>
            </a:extLst>
          </p:cNvPr>
          <p:cNvGrpSpPr/>
          <p:nvPr/>
        </p:nvGrpSpPr>
        <p:grpSpPr>
          <a:xfrm>
            <a:off x="578963" y="4518192"/>
            <a:ext cx="5041017" cy="683624"/>
            <a:chOff x="578963" y="4518192"/>
            <a:chExt cx="5041017" cy="683624"/>
          </a:xfrm>
        </p:grpSpPr>
        <p:sp>
          <p:nvSpPr>
            <p:cNvPr id="14" name="Oval 13">
              <a:extLst>
                <a:ext uri="{FF2B5EF4-FFF2-40B4-BE49-F238E27FC236}">
                  <a16:creationId xmlns:a16="http://schemas.microsoft.com/office/drawing/2014/main" id="{76E62B2D-184D-4220-A84A-0E060D0490EC}"/>
                </a:ext>
              </a:extLst>
            </p:cNvPr>
            <p:cNvSpPr/>
            <p:nvPr/>
          </p:nvSpPr>
          <p:spPr>
            <a:xfrm>
              <a:off x="578963" y="4518192"/>
              <a:ext cx="683624" cy="683624"/>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1"/>
                  </a:solidFill>
                  <a:latin typeface="+mj-lt"/>
                </a:rPr>
                <a:t>4</a:t>
              </a:r>
            </a:p>
          </p:txBody>
        </p:sp>
        <p:sp>
          <p:nvSpPr>
            <p:cNvPr id="21" name="Text Placeholder 17">
              <a:extLst>
                <a:ext uri="{FF2B5EF4-FFF2-40B4-BE49-F238E27FC236}">
                  <a16:creationId xmlns:a16="http://schemas.microsoft.com/office/drawing/2014/main" id="{2CAEBC9A-2094-46E0-B3CD-C950796FC6D6}"/>
                </a:ext>
              </a:extLst>
            </p:cNvPr>
            <p:cNvSpPr txBox="1">
              <a:spLocks/>
            </p:cNvSpPr>
            <p:nvPr/>
          </p:nvSpPr>
          <p:spPr>
            <a:xfrm>
              <a:off x="1527384" y="4761938"/>
              <a:ext cx="4092596" cy="43987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tx1"/>
                  </a:solidFill>
                  <a:latin typeface="Raleway" panose="020B05030301010600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Deploy the app in your local environment</a:t>
              </a:r>
            </a:p>
            <a:p>
              <a:endParaRPr lang="en-US" dirty="0"/>
            </a:p>
          </p:txBody>
        </p:sp>
        <p:sp>
          <p:nvSpPr>
            <p:cNvPr id="22" name="Text Placeholder 19">
              <a:extLst>
                <a:ext uri="{FF2B5EF4-FFF2-40B4-BE49-F238E27FC236}">
                  <a16:creationId xmlns:a16="http://schemas.microsoft.com/office/drawing/2014/main" id="{A4A9948B-1253-4C38-B214-FD6C03770DA3}"/>
                </a:ext>
              </a:extLst>
            </p:cNvPr>
            <p:cNvSpPr txBox="1">
              <a:spLocks/>
            </p:cNvSpPr>
            <p:nvPr/>
          </p:nvSpPr>
          <p:spPr>
            <a:xfrm>
              <a:off x="1527384" y="4518192"/>
              <a:ext cx="4092596" cy="243746"/>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solidFill>
                  <a:latin typeface="Raleway" panose="020B0503030101060003"/>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Deployment</a:t>
              </a:r>
              <a:endParaRPr lang="en-GB" dirty="0"/>
            </a:p>
          </p:txBody>
        </p:sp>
      </p:grpSp>
      <p:pic>
        <p:nvPicPr>
          <p:cNvPr id="30" name="Picture Placeholder 16" descr="A picture containing toy&#10;&#10;Description automatically generated">
            <a:extLst>
              <a:ext uri="{FF2B5EF4-FFF2-40B4-BE49-F238E27FC236}">
                <a16:creationId xmlns:a16="http://schemas.microsoft.com/office/drawing/2014/main" id="{CF1AEB1C-7E74-419D-8442-69868DE907CA}"/>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846544" y="0"/>
            <a:ext cx="5347044" cy="6858000"/>
          </a:xfrm>
        </p:spPr>
      </p:pic>
    </p:spTree>
    <p:extLst>
      <p:ext uri="{BB962C8B-B14F-4D97-AF65-F5344CB8AC3E}">
        <p14:creationId xmlns:p14="http://schemas.microsoft.com/office/powerpoint/2010/main" val="143258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FA2BB1C9-82D0-4C71-BF9A-C78D5FDCACCD}"/>
              </a:ext>
            </a:extLst>
          </p:cNvPr>
          <p:cNvSpPr txBox="1">
            <a:spLocks/>
          </p:cNvSpPr>
          <p:nvPr/>
        </p:nvSpPr>
        <p:spPr>
          <a:xfrm>
            <a:off x="641476" y="2205039"/>
            <a:ext cx="5203253" cy="4013994"/>
          </a:xfrm>
          <a:prstGeom prst="rect">
            <a:avLst/>
          </a:prstGeom>
        </p:spPr>
        <p:txBody>
          <a:bodyPr vert="horz" lIns="0" tIns="0" rIns="0" bIns="0" rtlCol="0">
            <a:normAutofit lnSpcReduction="10000"/>
          </a:bodyPr>
          <a:lstStyle>
            <a:lvl1pPr marL="0" indent="0" algn="l" defTabSz="914355" rtl="0" eaLnBrk="1" latinLnBrk="0" hangingPunct="1">
              <a:lnSpc>
                <a:spcPct val="107000"/>
              </a:lnSpc>
              <a:spcBef>
                <a:spcPts val="0"/>
              </a:spcBef>
              <a:buFont typeface="Arial" panose="020B0604020202020204" pitchFamily="34" charset="0"/>
              <a:buNone/>
              <a:defRPr sz="1500" kern="1200">
                <a:solidFill>
                  <a:schemeClr val="accent2"/>
                </a:solidFill>
                <a:latin typeface="+mn-lt"/>
                <a:ea typeface="+mn-ea"/>
                <a:cs typeface="+mn-cs"/>
              </a:defRPr>
            </a:lvl1pPr>
            <a:lvl2pPr marL="0" indent="0" algn="l" defTabSz="914355" rtl="0" eaLnBrk="1" latinLnBrk="0" hangingPunct="1">
              <a:lnSpc>
                <a:spcPct val="117000"/>
              </a:lnSpc>
              <a:spcBef>
                <a:spcPts val="1000"/>
              </a:spcBef>
              <a:buFont typeface="Arial" panose="020B0604020202020204" pitchFamily="34" charset="0"/>
              <a:buNone/>
              <a:defRPr sz="1250" kern="1200">
                <a:solidFill>
                  <a:schemeClr val="accent2"/>
                </a:solidFill>
                <a:latin typeface="+mn-lt"/>
                <a:ea typeface="+mn-ea"/>
                <a:cs typeface="+mn-cs"/>
              </a:defRPr>
            </a:lvl2pPr>
            <a:lvl3pPr marL="162000" indent="-162000" algn="l" defTabSz="914355" rtl="0" eaLnBrk="1" latinLnBrk="0" hangingPunct="1">
              <a:lnSpc>
                <a:spcPct val="117000"/>
              </a:lnSpc>
              <a:spcBef>
                <a:spcPts val="1000"/>
              </a:spcBef>
              <a:buClr>
                <a:schemeClr val="accent1"/>
              </a:buClr>
              <a:buSzPct val="80000"/>
              <a:buFont typeface="URW DIN" panose="00000500000000000000" pitchFamily="50" charset="0"/>
              <a:buChar char="•"/>
              <a:defRPr sz="1250" kern="1200">
                <a:solidFill>
                  <a:schemeClr val="accent2"/>
                </a:solidFill>
                <a:latin typeface="+mn-lt"/>
                <a:ea typeface="+mn-ea"/>
                <a:cs typeface="+mn-cs"/>
              </a:defRPr>
            </a:lvl3pPr>
            <a:lvl4pPr marL="162000" indent="-162000" algn="l" defTabSz="914355" rtl="0" eaLnBrk="1" latinLnBrk="0" hangingPunct="1">
              <a:lnSpc>
                <a:spcPct val="117000"/>
              </a:lnSpc>
              <a:spcBef>
                <a:spcPts val="1000"/>
              </a:spcBef>
              <a:buClr>
                <a:schemeClr val="accent1"/>
              </a:buClr>
              <a:buSzPct val="80000"/>
              <a:buFont typeface="+mj-lt"/>
              <a:buAutoNum type="arabicPeriod"/>
              <a:defRPr sz="1250" kern="1200">
                <a:solidFill>
                  <a:schemeClr val="accent2"/>
                </a:solidFill>
                <a:latin typeface="+mn-lt"/>
                <a:ea typeface="+mn-ea"/>
                <a:cs typeface="+mn-cs"/>
              </a:defRPr>
            </a:lvl4pPr>
            <a:lvl5pPr marL="324000" indent="-108000" algn="l" defTabSz="914355" rtl="0" eaLnBrk="1" latinLnBrk="0" hangingPunct="1">
              <a:lnSpc>
                <a:spcPct val="105000"/>
              </a:lnSpc>
              <a:spcBef>
                <a:spcPts val="300"/>
              </a:spcBef>
              <a:buFont typeface="URW DIN" panose="00000500000000000000" pitchFamily="50" charset="0"/>
              <a:buChar char="‑"/>
              <a:defRPr sz="1000" kern="1200">
                <a:solidFill>
                  <a:schemeClr val="accent2"/>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dirty="0"/>
              <a:t>International travel during Covid can be difficult as every country has different requirements, forms, tests, and quarantine periods.  As an international company, Roboyo employees, often travel and find it difficult to navigate the covid requirements.</a:t>
            </a:r>
          </a:p>
          <a:p>
            <a:pPr lvl="2">
              <a:lnSpc>
                <a:spcPct val="90000"/>
              </a:lnSpc>
            </a:pPr>
            <a:r>
              <a:rPr lang="en-US" sz="1500" dirty="0"/>
              <a:t>Potential Requirements include</a:t>
            </a:r>
          </a:p>
          <a:p>
            <a:pPr lvl="4">
              <a:lnSpc>
                <a:spcPct val="90000"/>
              </a:lnSpc>
            </a:pPr>
            <a:r>
              <a:rPr lang="en-US" sz="1500" dirty="0"/>
              <a:t>Covid 19 Test predeparture</a:t>
            </a:r>
          </a:p>
          <a:p>
            <a:pPr lvl="4">
              <a:lnSpc>
                <a:spcPct val="90000"/>
              </a:lnSpc>
            </a:pPr>
            <a:r>
              <a:rPr lang="en-US" sz="1500" dirty="0"/>
              <a:t>Entry restrictions based on vaccination status</a:t>
            </a:r>
          </a:p>
          <a:p>
            <a:pPr lvl="4">
              <a:lnSpc>
                <a:spcPct val="90000"/>
              </a:lnSpc>
            </a:pPr>
            <a:r>
              <a:rPr lang="en-US" sz="1500" dirty="0"/>
              <a:t>Quarantine periods </a:t>
            </a:r>
          </a:p>
          <a:p>
            <a:pPr lvl="4">
              <a:lnSpc>
                <a:spcPct val="90000"/>
              </a:lnSpc>
            </a:pPr>
            <a:r>
              <a:rPr lang="en-US" sz="1500" dirty="0"/>
              <a:t>Mask mandates</a:t>
            </a:r>
          </a:p>
          <a:p>
            <a:pPr lvl="4">
              <a:lnSpc>
                <a:spcPct val="90000"/>
              </a:lnSpc>
            </a:pPr>
            <a:r>
              <a:rPr lang="en-US" sz="1500" dirty="0"/>
              <a:t>EU Health pass</a:t>
            </a:r>
          </a:p>
          <a:p>
            <a:pPr lvl="4">
              <a:lnSpc>
                <a:spcPct val="90000"/>
              </a:lnSpc>
            </a:pPr>
            <a:r>
              <a:rPr lang="en-US" sz="1500" dirty="0"/>
              <a:t>Proof of vaccination status</a:t>
            </a:r>
          </a:p>
          <a:p>
            <a:pPr lvl="4">
              <a:lnSpc>
                <a:spcPct val="90000"/>
              </a:lnSpc>
            </a:pPr>
            <a:r>
              <a:rPr lang="en-US" sz="1500" dirty="0"/>
              <a:t>Health screenings</a:t>
            </a:r>
          </a:p>
          <a:p>
            <a:pPr lvl="4">
              <a:lnSpc>
                <a:spcPct val="90000"/>
              </a:lnSpc>
            </a:pPr>
            <a:r>
              <a:rPr lang="en-US" sz="1500" dirty="0"/>
              <a:t>Other possible restrictions</a:t>
            </a:r>
          </a:p>
          <a:p>
            <a:pPr lvl="4">
              <a:lnSpc>
                <a:spcPct val="90000"/>
              </a:lnSpc>
            </a:pPr>
            <a:endParaRPr lang="en-US" sz="1500" dirty="0"/>
          </a:p>
          <a:p>
            <a:pPr marL="216000" lvl="4" indent="0">
              <a:lnSpc>
                <a:spcPct val="90000"/>
              </a:lnSpc>
              <a:buNone/>
            </a:pPr>
            <a:r>
              <a:rPr lang="en-US" sz="1500" dirty="0"/>
              <a:t>As every country has different requirements, it is easy to see how something could be forgotten or missed.  This could result in delay or cancelled travel plans.  </a:t>
            </a:r>
          </a:p>
        </p:txBody>
      </p:sp>
      <p:sp>
        <p:nvSpPr>
          <p:cNvPr id="6" name="Title 5">
            <a:extLst>
              <a:ext uri="{FF2B5EF4-FFF2-40B4-BE49-F238E27FC236}">
                <a16:creationId xmlns:a16="http://schemas.microsoft.com/office/drawing/2014/main" id="{51ECB19B-2A42-4673-A3F3-1DE5BB29FF35}"/>
              </a:ext>
            </a:extLst>
          </p:cNvPr>
          <p:cNvSpPr>
            <a:spLocks noGrp="1"/>
          </p:cNvSpPr>
          <p:nvPr>
            <p:ph type="title"/>
          </p:nvPr>
        </p:nvSpPr>
        <p:spPr>
          <a:xfrm>
            <a:off x="641476" y="1105451"/>
            <a:ext cx="10910637" cy="323166"/>
          </a:xfrm>
        </p:spPr>
        <p:txBody>
          <a:bodyPr vert="horz" wrap="square" lIns="0" tIns="0" rIns="0" bIns="0" rtlCol="0" anchor="b" anchorCtr="0">
            <a:normAutofit/>
          </a:bodyPr>
          <a:lstStyle/>
          <a:p>
            <a:r>
              <a:rPr lang="en-GB" sz="2300" dirty="0">
                <a:solidFill>
                  <a:schemeClr val="accent1"/>
                </a:solidFill>
              </a:rPr>
              <a:t>Problem</a:t>
            </a:r>
          </a:p>
        </p:txBody>
      </p:sp>
      <p:sp>
        <p:nvSpPr>
          <p:cNvPr id="2" name="Text Placeholder 1">
            <a:extLst>
              <a:ext uri="{FF2B5EF4-FFF2-40B4-BE49-F238E27FC236}">
                <a16:creationId xmlns:a16="http://schemas.microsoft.com/office/drawing/2014/main" id="{D1217392-B191-45FE-9AD7-F403B73F73CF}"/>
              </a:ext>
            </a:extLst>
          </p:cNvPr>
          <p:cNvSpPr>
            <a:spLocks noGrp="1"/>
          </p:cNvSpPr>
          <p:nvPr>
            <p:ph type="body" sz="quarter" idx="14"/>
          </p:nvPr>
        </p:nvSpPr>
        <p:spPr>
          <a:xfrm>
            <a:off x="641728" y="1410328"/>
            <a:ext cx="10910131" cy="219291"/>
          </a:xfrm>
        </p:spPr>
        <p:txBody>
          <a:bodyPr vert="horz" lIns="0" tIns="0" rIns="0" bIns="0" rtlCol="0">
            <a:normAutofit/>
          </a:bodyPr>
          <a:lstStyle/>
          <a:p>
            <a:pPr>
              <a:spcAft>
                <a:spcPts val="600"/>
              </a:spcAft>
            </a:pPr>
            <a:r>
              <a:rPr lang="en-US" b="1" kern="1200" cap="all" baseline="0" dirty="0">
                <a:solidFill>
                  <a:schemeClr val="accent1"/>
                </a:solidFill>
                <a:latin typeface="+mn-lt"/>
                <a:ea typeface="+mn-ea"/>
                <a:cs typeface="+mn-cs"/>
              </a:rPr>
              <a:t>International Travel during Covid 19</a:t>
            </a:r>
          </a:p>
        </p:txBody>
      </p:sp>
      <p:pic>
        <p:nvPicPr>
          <p:cNvPr id="9" name="Picture 8">
            <a:extLst>
              <a:ext uri="{FF2B5EF4-FFF2-40B4-BE49-F238E27FC236}">
                <a16:creationId xmlns:a16="http://schemas.microsoft.com/office/drawing/2014/main" id="{067E138C-1E89-44F1-B900-5C411E416DC8}"/>
              </a:ext>
            </a:extLst>
          </p:cNvPr>
          <p:cNvPicPr>
            <a:picLocks noChangeAspect="1"/>
          </p:cNvPicPr>
          <p:nvPr/>
        </p:nvPicPr>
        <p:blipFill>
          <a:blip r:embed="rId2"/>
          <a:stretch>
            <a:fillRect/>
          </a:stretch>
        </p:blipFill>
        <p:spPr>
          <a:xfrm>
            <a:off x="6560851" y="2708697"/>
            <a:ext cx="4891027" cy="2738975"/>
          </a:xfrm>
          <a:prstGeom prst="rect">
            <a:avLst/>
          </a:prstGeom>
          <a:noFill/>
        </p:spPr>
      </p:pic>
    </p:spTree>
    <p:extLst>
      <p:ext uri="{BB962C8B-B14F-4D97-AF65-F5344CB8AC3E}">
        <p14:creationId xmlns:p14="http://schemas.microsoft.com/office/powerpoint/2010/main" val="66793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uple of men with luggage&#10;&#10;Description automatically generated with low confidence">
            <a:extLst>
              <a:ext uri="{FF2B5EF4-FFF2-40B4-BE49-F238E27FC236}">
                <a16:creationId xmlns:a16="http://schemas.microsoft.com/office/drawing/2014/main" id="{53430DFD-B25E-46F7-A040-435F8A4AB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105" y="2205039"/>
            <a:ext cx="4013994" cy="4013994"/>
          </a:xfrm>
          <a:prstGeom prst="rect">
            <a:avLst/>
          </a:prstGeom>
          <a:noFill/>
        </p:spPr>
      </p:pic>
      <p:sp>
        <p:nvSpPr>
          <p:cNvPr id="6" name="Title 5">
            <a:extLst>
              <a:ext uri="{FF2B5EF4-FFF2-40B4-BE49-F238E27FC236}">
                <a16:creationId xmlns:a16="http://schemas.microsoft.com/office/drawing/2014/main" id="{51ECB19B-2A42-4673-A3F3-1DE5BB29FF35}"/>
              </a:ext>
            </a:extLst>
          </p:cNvPr>
          <p:cNvSpPr>
            <a:spLocks noGrp="1"/>
          </p:cNvSpPr>
          <p:nvPr>
            <p:ph type="title"/>
          </p:nvPr>
        </p:nvSpPr>
        <p:spPr>
          <a:xfrm>
            <a:off x="641476" y="1105451"/>
            <a:ext cx="10910637" cy="323166"/>
          </a:xfrm>
        </p:spPr>
        <p:txBody>
          <a:bodyPr vert="horz" wrap="square" lIns="0" tIns="0" rIns="0" bIns="0" rtlCol="0" anchor="b" anchorCtr="0">
            <a:normAutofit/>
          </a:bodyPr>
          <a:lstStyle/>
          <a:p>
            <a:r>
              <a:rPr lang="en-GB" sz="2300" dirty="0">
                <a:solidFill>
                  <a:schemeClr val="accent1"/>
                </a:solidFill>
              </a:rPr>
              <a:t>Solution</a:t>
            </a:r>
          </a:p>
        </p:txBody>
      </p:sp>
      <p:sp>
        <p:nvSpPr>
          <p:cNvPr id="2" name="Text Placeholder 1">
            <a:extLst>
              <a:ext uri="{FF2B5EF4-FFF2-40B4-BE49-F238E27FC236}">
                <a16:creationId xmlns:a16="http://schemas.microsoft.com/office/drawing/2014/main" id="{D1217392-B191-45FE-9AD7-F403B73F73CF}"/>
              </a:ext>
            </a:extLst>
          </p:cNvPr>
          <p:cNvSpPr>
            <a:spLocks noGrp="1"/>
          </p:cNvSpPr>
          <p:nvPr>
            <p:ph type="body" sz="quarter" idx="14"/>
          </p:nvPr>
        </p:nvSpPr>
        <p:spPr>
          <a:xfrm>
            <a:off x="641728" y="1410328"/>
            <a:ext cx="10910131" cy="219291"/>
          </a:xfrm>
        </p:spPr>
        <p:txBody>
          <a:bodyPr vert="horz" lIns="0" tIns="0" rIns="0" bIns="0" rtlCol="0">
            <a:normAutofit/>
          </a:bodyPr>
          <a:lstStyle/>
          <a:p>
            <a:pPr>
              <a:spcAft>
                <a:spcPts val="600"/>
              </a:spcAft>
            </a:pPr>
            <a:r>
              <a:rPr lang="en-US" b="1" kern="1200" cap="all" baseline="0">
                <a:solidFill>
                  <a:schemeClr val="accent1"/>
                </a:solidFill>
                <a:latin typeface="+mn-lt"/>
                <a:ea typeface="+mn-ea"/>
                <a:cs typeface="+mn-cs"/>
              </a:rPr>
              <a:t>Covid Travel Advisor App</a:t>
            </a:r>
          </a:p>
        </p:txBody>
      </p:sp>
      <p:sp>
        <p:nvSpPr>
          <p:cNvPr id="8" name="Content Placeholder 3">
            <a:extLst>
              <a:ext uri="{FF2B5EF4-FFF2-40B4-BE49-F238E27FC236}">
                <a16:creationId xmlns:a16="http://schemas.microsoft.com/office/drawing/2014/main" id="{FA2BB1C9-82D0-4C71-BF9A-C78D5FDCACCD}"/>
              </a:ext>
            </a:extLst>
          </p:cNvPr>
          <p:cNvSpPr txBox="1">
            <a:spLocks/>
          </p:cNvSpPr>
          <p:nvPr/>
        </p:nvSpPr>
        <p:spPr>
          <a:xfrm>
            <a:off x="6348860" y="2205039"/>
            <a:ext cx="5203254" cy="4013994"/>
          </a:xfrm>
          <a:prstGeom prst="rect">
            <a:avLst/>
          </a:prstGeom>
        </p:spPr>
        <p:txBody>
          <a:bodyPr vert="horz" lIns="0" tIns="0" rIns="0" bIns="0" rtlCol="0">
            <a:normAutofit/>
          </a:bodyPr>
          <a:lstStyle>
            <a:lvl1pPr marL="0" indent="0" algn="l" defTabSz="914355" rtl="0" eaLnBrk="1" latinLnBrk="0" hangingPunct="1">
              <a:lnSpc>
                <a:spcPct val="107000"/>
              </a:lnSpc>
              <a:spcBef>
                <a:spcPts val="0"/>
              </a:spcBef>
              <a:buFont typeface="Arial" panose="020B0604020202020204" pitchFamily="34" charset="0"/>
              <a:buNone/>
              <a:defRPr sz="1500" kern="1200">
                <a:solidFill>
                  <a:schemeClr val="accent2"/>
                </a:solidFill>
                <a:latin typeface="+mn-lt"/>
                <a:ea typeface="+mn-ea"/>
                <a:cs typeface="+mn-cs"/>
              </a:defRPr>
            </a:lvl1pPr>
            <a:lvl2pPr marL="0" indent="0" algn="l" defTabSz="914355" rtl="0" eaLnBrk="1" latinLnBrk="0" hangingPunct="1">
              <a:lnSpc>
                <a:spcPct val="117000"/>
              </a:lnSpc>
              <a:spcBef>
                <a:spcPts val="1000"/>
              </a:spcBef>
              <a:buFont typeface="Arial" panose="020B0604020202020204" pitchFamily="34" charset="0"/>
              <a:buNone/>
              <a:defRPr sz="1250" kern="1200">
                <a:solidFill>
                  <a:schemeClr val="accent2"/>
                </a:solidFill>
                <a:latin typeface="+mn-lt"/>
                <a:ea typeface="+mn-ea"/>
                <a:cs typeface="+mn-cs"/>
              </a:defRPr>
            </a:lvl2pPr>
            <a:lvl3pPr marL="162000" indent="-162000" algn="l" defTabSz="914355" rtl="0" eaLnBrk="1" latinLnBrk="0" hangingPunct="1">
              <a:lnSpc>
                <a:spcPct val="117000"/>
              </a:lnSpc>
              <a:spcBef>
                <a:spcPts val="1000"/>
              </a:spcBef>
              <a:buClr>
                <a:schemeClr val="accent1"/>
              </a:buClr>
              <a:buSzPct val="80000"/>
              <a:buFont typeface="URW DIN" panose="00000500000000000000" pitchFamily="50" charset="0"/>
              <a:buChar char="•"/>
              <a:defRPr sz="1250" kern="1200">
                <a:solidFill>
                  <a:schemeClr val="accent2"/>
                </a:solidFill>
                <a:latin typeface="+mn-lt"/>
                <a:ea typeface="+mn-ea"/>
                <a:cs typeface="+mn-cs"/>
              </a:defRPr>
            </a:lvl3pPr>
            <a:lvl4pPr marL="162000" indent="-162000" algn="l" defTabSz="914355" rtl="0" eaLnBrk="1" latinLnBrk="0" hangingPunct="1">
              <a:lnSpc>
                <a:spcPct val="117000"/>
              </a:lnSpc>
              <a:spcBef>
                <a:spcPts val="1000"/>
              </a:spcBef>
              <a:buClr>
                <a:schemeClr val="accent1"/>
              </a:buClr>
              <a:buSzPct val="80000"/>
              <a:buFont typeface="+mj-lt"/>
              <a:buAutoNum type="arabicPeriod"/>
              <a:defRPr sz="1250" kern="1200">
                <a:solidFill>
                  <a:schemeClr val="accent2"/>
                </a:solidFill>
                <a:latin typeface="+mn-lt"/>
                <a:ea typeface="+mn-ea"/>
                <a:cs typeface="+mn-cs"/>
              </a:defRPr>
            </a:lvl4pPr>
            <a:lvl5pPr marL="324000" indent="-108000" algn="l" defTabSz="914355" rtl="0" eaLnBrk="1" latinLnBrk="0" hangingPunct="1">
              <a:lnSpc>
                <a:spcPct val="105000"/>
              </a:lnSpc>
              <a:spcBef>
                <a:spcPts val="300"/>
              </a:spcBef>
              <a:buFont typeface="URW DIN" panose="00000500000000000000" pitchFamily="50" charset="0"/>
              <a:buChar char="‑"/>
              <a:defRPr sz="1000" kern="1200">
                <a:solidFill>
                  <a:schemeClr val="accent2"/>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Covid Trip Advisor App allows users to enter the origin and destinations along with the vaccination status of the traveler and outputs a convenient emailed checklist for all locations along the journey.  Reducing the risk of delays or cancellations from missing or forgetting requirements.  </a:t>
            </a:r>
          </a:p>
          <a:p>
            <a:endParaRPr lang="en-US" dirty="0"/>
          </a:p>
          <a:p>
            <a:pPr marL="447750" lvl="3" indent="-285750">
              <a:buFont typeface="Arial" panose="020B0604020202020204" pitchFamily="34" charset="0"/>
              <a:buChar char="•"/>
            </a:pPr>
            <a:r>
              <a:rPr lang="en-US" sz="1500" dirty="0"/>
              <a:t>View and  organize all requirements for each designation</a:t>
            </a:r>
          </a:p>
          <a:p>
            <a:pPr marL="447750" lvl="3" indent="-285750">
              <a:buFont typeface="Arial" panose="020B0604020202020204" pitchFamily="34" charset="0"/>
              <a:buChar char="•"/>
            </a:pPr>
            <a:r>
              <a:rPr lang="en-US" sz="1500" dirty="0"/>
              <a:t>Summarizing requirements </a:t>
            </a:r>
          </a:p>
          <a:p>
            <a:pPr marL="447750" lvl="3" indent="-285750">
              <a:buFont typeface="Arial" panose="020B0604020202020204" pitchFamily="34" charset="0"/>
              <a:buChar char="•"/>
            </a:pPr>
            <a:r>
              <a:rPr lang="en-US" sz="1500" dirty="0"/>
              <a:t>Emailed checklist of all requirements for each destination</a:t>
            </a:r>
          </a:p>
          <a:p>
            <a:endParaRPr lang="en-US" dirty="0"/>
          </a:p>
        </p:txBody>
      </p:sp>
      <p:sp>
        <p:nvSpPr>
          <p:cNvPr id="15" name="Slide Number Placeholder 6">
            <a:extLst>
              <a:ext uri="{FF2B5EF4-FFF2-40B4-BE49-F238E27FC236}">
                <a16:creationId xmlns:a16="http://schemas.microsoft.com/office/drawing/2014/main" id="{19945C6F-F03F-4021-B336-A7681E9D6E08}"/>
              </a:ext>
            </a:extLst>
          </p:cNvPr>
          <p:cNvSpPr>
            <a:spLocks noGrp="1"/>
          </p:cNvSpPr>
          <p:nvPr>
            <p:ph type="sldNum" sz="quarter" idx="18"/>
          </p:nvPr>
        </p:nvSpPr>
        <p:spPr>
          <a:xfrm>
            <a:off x="11266888" y="6489700"/>
            <a:ext cx="285225" cy="107722"/>
          </a:xfrm>
        </p:spPr>
        <p:txBody>
          <a:bodyPr/>
          <a:lstStyle/>
          <a:p>
            <a:pPr>
              <a:spcAft>
                <a:spcPts val="600"/>
              </a:spcAft>
            </a:pPr>
            <a:fld id="{8B711A74-15B7-4AB2-B29D-E8BB2E453FF1}" type="slidenum">
              <a:rPr lang="en-GB" smtClean="0"/>
              <a:pPr>
                <a:spcAft>
                  <a:spcPts val="600"/>
                </a:spcAft>
              </a:pPr>
              <a:t>4</a:t>
            </a:fld>
            <a:endParaRPr lang="en-GB"/>
          </a:p>
        </p:txBody>
      </p:sp>
    </p:spTree>
    <p:extLst>
      <p:ext uri="{BB962C8B-B14F-4D97-AF65-F5344CB8AC3E}">
        <p14:creationId xmlns:p14="http://schemas.microsoft.com/office/powerpoint/2010/main" val="320347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8ECD1E7-5C48-4F69-A8FF-C5A6BA1E246F}"/>
              </a:ext>
            </a:extLst>
          </p:cNvPr>
          <p:cNvSpPr>
            <a:spLocks noGrp="1"/>
          </p:cNvSpPr>
          <p:nvPr>
            <p:ph idx="1"/>
          </p:nvPr>
        </p:nvSpPr>
        <p:spPr>
          <a:xfrm>
            <a:off x="641476" y="677135"/>
            <a:ext cx="3616760" cy="2447643"/>
          </a:xfrm>
        </p:spPr>
        <p:txBody>
          <a:bodyPr/>
          <a:lstStyle/>
          <a:p>
            <a:r>
              <a:rPr lang="en-GB" dirty="0"/>
              <a:t>APP Input</a:t>
            </a:r>
          </a:p>
          <a:p>
            <a:endParaRPr lang="en-GB" dirty="0"/>
          </a:p>
          <a:p>
            <a:pPr lvl="2"/>
            <a:r>
              <a:rPr lang="en-GB" dirty="0"/>
              <a:t>Vaccination Status</a:t>
            </a:r>
          </a:p>
          <a:p>
            <a:pPr lvl="2"/>
            <a:r>
              <a:rPr lang="en-GB" dirty="0"/>
              <a:t>Origin City</a:t>
            </a:r>
          </a:p>
          <a:p>
            <a:pPr lvl="2"/>
            <a:r>
              <a:rPr lang="en-GB" dirty="0"/>
              <a:t>Destination Cities</a:t>
            </a:r>
          </a:p>
        </p:txBody>
      </p:sp>
      <p:sp>
        <p:nvSpPr>
          <p:cNvPr id="9" name="Text Placeholder 8">
            <a:extLst>
              <a:ext uri="{FF2B5EF4-FFF2-40B4-BE49-F238E27FC236}">
                <a16:creationId xmlns:a16="http://schemas.microsoft.com/office/drawing/2014/main" id="{29B3730E-1C8C-4CA6-89CA-3920E2F52E9D}"/>
              </a:ext>
            </a:extLst>
          </p:cNvPr>
          <p:cNvSpPr>
            <a:spLocks noGrp="1"/>
          </p:cNvSpPr>
          <p:nvPr>
            <p:ph type="body" sz="quarter" idx="13"/>
          </p:nvPr>
        </p:nvSpPr>
        <p:spPr/>
        <p:txBody>
          <a:bodyPr/>
          <a:lstStyle/>
          <a:p>
            <a:r>
              <a:rPr lang="en-GB" dirty="0"/>
              <a:t>App Input/Output examples</a:t>
            </a:r>
          </a:p>
        </p:txBody>
      </p:sp>
      <p:sp>
        <p:nvSpPr>
          <p:cNvPr id="2" name="Slide Number Placeholder 1">
            <a:extLst>
              <a:ext uri="{FF2B5EF4-FFF2-40B4-BE49-F238E27FC236}">
                <a16:creationId xmlns:a16="http://schemas.microsoft.com/office/drawing/2014/main" id="{3C865527-2C7D-4888-BE69-5F88D0A0C358}"/>
              </a:ext>
            </a:extLst>
          </p:cNvPr>
          <p:cNvSpPr>
            <a:spLocks noGrp="1"/>
          </p:cNvSpPr>
          <p:nvPr>
            <p:ph type="sldNum" sz="quarter" idx="19"/>
          </p:nvPr>
        </p:nvSpPr>
        <p:spPr/>
        <p:txBody>
          <a:bodyPr/>
          <a:lstStyle/>
          <a:p>
            <a:fld id="{8B711A74-15B7-4AB2-B29D-E8BB2E453FF1}" type="slidenum">
              <a:rPr lang="en-GB" smtClean="0"/>
              <a:pPr/>
              <a:t>5</a:t>
            </a:fld>
            <a:endParaRPr lang="en-GB"/>
          </a:p>
        </p:txBody>
      </p:sp>
      <p:sp>
        <p:nvSpPr>
          <p:cNvPr id="11" name="Content Placeholder 3">
            <a:extLst>
              <a:ext uri="{FF2B5EF4-FFF2-40B4-BE49-F238E27FC236}">
                <a16:creationId xmlns:a16="http://schemas.microsoft.com/office/drawing/2014/main" id="{96074804-BCF6-4458-965D-FA9D3039AEFA}"/>
              </a:ext>
            </a:extLst>
          </p:cNvPr>
          <p:cNvSpPr txBox="1">
            <a:spLocks/>
          </p:cNvSpPr>
          <p:nvPr/>
        </p:nvSpPr>
        <p:spPr>
          <a:xfrm>
            <a:off x="569759" y="3919678"/>
            <a:ext cx="3267135" cy="2447643"/>
          </a:xfrm>
          <a:prstGeom prst="rect">
            <a:avLst/>
          </a:prstGeom>
        </p:spPr>
        <p:txBody>
          <a:bodyPr vert="horz" lIns="0" tIns="0" rIns="0" bIns="0" rtlCol="0">
            <a:noAutofit/>
          </a:bodyPr>
          <a:lstStyle>
            <a:lvl1pPr marL="0" indent="0" algn="l" defTabSz="914355" rtl="0" eaLnBrk="1" latinLnBrk="0" hangingPunct="1">
              <a:lnSpc>
                <a:spcPct val="107000"/>
              </a:lnSpc>
              <a:spcBef>
                <a:spcPts val="0"/>
              </a:spcBef>
              <a:buFont typeface="Arial" panose="020B0604020202020204" pitchFamily="34" charset="0"/>
              <a:buNone/>
              <a:defRPr sz="1500" kern="1200">
                <a:solidFill>
                  <a:schemeClr val="accent2"/>
                </a:solidFill>
                <a:latin typeface="+mn-lt"/>
                <a:ea typeface="+mn-ea"/>
                <a:cs typeface="+mn-cs"/>
              </a:defRPr>
            </a:lvl1pPr>
            <a:lvl2pPr marL="0" indent="0" algn="l" defTabSz="914355" rtl="0" eaLnBrk="1" latinLnBrk="0" hangingPunct="1">
              <a:lnSpc>
                <a:spcPct val="117000"/>
              </a:lnSpc>
              <a:spcBef>
                <a:spcPts val="1000"/>
              </a:spcBef>
              <a:buFont typeface="Arial" panose="020B0604020202020204" pitchFamily="34" charset="0"/>
              <a:buNone/>
              <a:defRPr sz="1250" kern="1200">
                <a:solidFill>
                  <a:schemeClr val="accent2"/>
                </a:solidFill>
                <a:latin typeface="+mn-lt"/>
                <a:ea typeface="+mn-ea"/>
                <a:cs typeface="+mn-cs"/>
              </a:defRPr>
            </a:lvl2pPr>
            <a:lvl3pPr marL="162000" indent="-162000" algn="l" defTabSz="914355" rtl="0" eaLnBrk="1" latinLnBrk="0" hangingPunct="1">
              <a:lnSpc>
                <a:spcPct val="117000"/>
              </a:lnSpc>
              <a:spcBef>
                <a:spcPts val="1000"/>
              </a:spcBef>
              <a:buClr>
                <a:schemeClr val="accent1"/>
              </a:buClr>
              <a:buSzPct val="80000"/>
              <a:buFont typeface="URW DIN" panose="00000500000000000000" pitchFamily="50" charset="0"/>
              <a:buChar char="•"/>
              <a:defRPr sz="1250" kern="1200">
                <a:solidFill>
                  <a:schemeClr val="accent2"/>
                </a:solidFill>
                <a:latin typeface="+mn-lt"/>
                <a:ea typeface="+mn-ea"/>
                <a:cs typeface="+mn-cs"/>
              </a:defRPr>
            </a:lvl3pPr>
            <a:lvl4pPr marL="162000" indent="-162000" algn="l" defTabSz="914355" rtl="0" eaLnBrk="1" latinLnBrk="0" hangingPunct="1">
              <a:lnSpc>
                <a:spcPct val="117000"/>
              </a:lnSpc>
              <a:spcBef>
                <a:spcPts val="1000"/>
              </a:spcBef>
              <a:buClr>
                <a:schemeClr val="accent1"/>
              </a:buClr>
              <a:buSzPct val="80000"/>
              <a:buFont typeface="+mj-lt"/>
              <a:buAutoNum type="arabicPeriod"/>
              <a:defRPr sz="1250" kern="1200">
                <a:solidFill>
                  <a:schemeClr val="accent2"/>
                </a:solidFill>
                <a:latin typeface="+mn-lt"/>
                <a:ea typeface="+mn-ea"/>
                <a:cs typeface="+mn-cs"/>
              </a:defRPr>
            </a:lvl4pPr>
            <a:lvl5pPr marL="324000" indent="-108000" algn="l" defTabSz="914355" rtl="0" eaLnBrk="1" latinLnBrk="0" hangingPunct="1">
              <a:lnSpc>
                <a:spcPct val="105000"/>
              </a:lnSpc>
              <a:spcBef>
                <a:spcPts val="300"/>
              </a:spcBef>
              <a:buFont typeface="URW DIN" panose="00000500000000000000" pitchFamily="50" charset="0"/>
              <a:buChar char="‑"/>
              <a:defRPr sz="1000" kern="1200">
                <a:solidFill>
                  <a:schemeClr val="accent2"/>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App Output</a:t>
            </a:r>
          </a:p>
          <a:p>
            <a:endParaRPr lang="en-GB" dirty="0"/>
          </a:p>
          <a:p>
            <a:pPr lvl="2"/>
            <a:r>
              <a:rPr lang="en-GB" dirty="0"/>
              <a:t>Checklist for each trip</a:t>
            </a:r>
          </a:p>
          <a:p>
            <a:pPr lvl="2"/>
            <a:r>
              <a:rPr lang="en-GB" dirty="0"/>
              <a:t>Emailed Checklist for all locations</a:t>
            </a:r>
          </a:p>
        </p:txBody>
      </p:sp>
      <p:pic>
        <p:nvPicPr>
          <p:cNvPr id="17" name="Picture Placeholder 6" descr="CovidTripAdvisor-UiPathHackathon2021">
            <a:extLst>
              <a:ext uri="{FF2B5EF4-FFF2-40B4-BE49-F238E27FC236}">
                <a16:creationId xmlns:a16="http://schemas.microsoft.com/office/drawing/2014/main" id="{ADC936C7-170A-45A7-B732-F2778CE2882C}"/>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a:xfrm>
            <a:off x="3369006" y="2822946"/>
            <a:ext cx="7897881" cy="3395404"/>
          </a:xfrm>
          <a:prstGeom prst="rect">
            <a:avLst/>
          </a:prstGeom>
        </p:spPr>
      </p:pic>
      <p:pic>
        <p:nvPicPr>
          <p:cNvPr id="18" name="Picture Placeholder 6" descr="CovidTripAdvisor-UiPathHackathon2021">
            <a:extLst>
              <a:ext uri="{FF2B5EF4-FFF2-40B4-BE49-F238E27FC236}">
                <a16:creationId xmlns:a16="http://schemas.microsoft.com/office/drawing/2014/main" id="{4186DC43-BA2D-44BA-A554-946DD8A7527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3369007" y="499875"/>
            <a:ext cx="8249464" cy="1714407"/>
          </a:xfrm>
          <a:prstGeom prst="rect">
            <a:avLst/>
          </a:prstGeom>
        </p:spPr>
      </p:pic>
    </p:spTree>
    <p:extLst>
      <p:ext uri="{BB962C8B-B14F-4D97-AF65-F5344CB8AC3E}">
        <p14:creationId xmlns:p14="http://schemas.microsoft.com/office/powerpoint/2010/main" val="47436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ECB19B-2A42-4673-A3F3-1DE5BB29FF35}"/>
              </a:ext>
            </a:extLst>
          </p:cNvPr>
          <p:cNvSpPr>
            <a:spLocks noGrp="1"/>
          </p:cNvSpPr>
          <p:nvPr>
            <p:ph type="title"/>
          </p:nvPr>
        </p:nvSpPr>
        <p:spPr>
          <a:xfrm>
            <a:off x="641728" y="477384"/>
            <a:ext cx="10910637" cy="323166"/>
          </a:xfrm>
        </p:spPr>
        <p:txBody>
          <a:bodyPr vert="horz" wrap="square" lIns="0" tIns="0" rIns="0" bIns="0" rtlCol="0" anchor="b" anchorCtr="0">
            <a:normAutofit/>
          </a:bodyPr>
          <a:lstStyle/>
          <a:p>
            <a:r>
              <a:rPr lang="en-GB" sz="2300" dirty="0">
                <a:solidFill>
                  <a:schemeClr val="accent1"/>
                </a:solidFill>
              </a:rPr>
              <a:t>Sample Trip Checklist</a:t>
            </a:r>
          </a:p>
        </p:txBody>
      </p:sp>
      <p:sp>
        <p:nvSpPr>
          <p:cNvPr id="2" name="Text Placeholder 1">
            <a:extLst>
              <a:ext uri="{FF2B5EF4-FFF2-40B4-BE49-F238E27FC236}">
                <a16:creationId xmlns:a16="http://schemas.microsoft.com/office/drawing/2014/main" id="{D1217392-B191-45FE-9AD7-F403B73F73CF}"/>
              </a:ext>
            </a:extLst>
          </p:cNvPr>
          <p:cNvSpPr>
            <a:spLocks noGrp="1"/>
          </p:cNvSpPr>
          <p:nvPr>
            <p:ph type="body" sz="quarter" idx="14"/>
          </p:nvPr>
        </p:nvSpPr>
        <p:spPr>
          <a:xfrm>
            <a:off x="641982" y="800550"/>
            <a:ext cx="10910131" cy="219291"/>
          </a:xfrm>
        </p:spPr>
        <p:txBody>
          <a:bodyPr vert="horz" lIns="0" tIns="0" rIns="0" bIns="0" rtlCol="0">
            <a:normAutofit/>
          </a:bodyPr>
          <a:lstStyle/>
          <a:p>
            <a:pPr>
              <a:spcAft>
                <a:spcPts val="600"/>
              </a:spcAft>
            </a:pPr>
            <a:r>
              <a:rPr lang="en-US" b="1" kern="1200" cap="all" baseline="0" dirty="0">
                <a:solidFill>
                  <a:schemeClr val="accent1"/>
                </a:solidFill>
                <a:latin typeface="+mn-lt"/>
                <a:ea typeface="+mn-ea"/>
                <a:cs typeface="+mn-cs"/>
              </a:rPr>
              <a:t>Covid Travel Advisor App</a:t>
            </a:r>
          </a:p>
        </p:txBody>
      </p:sp>
      <p:sp>
        <p:nvSpPr>
          <p:cNvPr id="8" name="Content Placeholder 3">
            <a:extLst>
              <a:ext uri="{FF2B5EF4-FFF2-40B4-BE49-F238E27FC236}">
                <a16:creationId xmlns:a16="http://schemas.microsoft.com/office/drawing/2014/main" id="{FA2BB1C9-82D0-4C71-BF9A-C78D5FDCACCD}"/>
              </a:ext>
            </a:extLst>
          </p:cNvPr>
          <p:cNvSpPr txBox="1">
            <a:spLocks/>
          </p:cNvSpPr>
          <p:nvPr/>
        </p:nvSpPr>
        <p:spPr>
          <a:xfrm>
            <a:off x="6348860" y="2205039"/>
            <a:ext cx="5203254" cy="4013994"/>
          </a:xfrm>
          <a:prstGeom prst="rect">
            <a:avLst/>
          </a:prstGeom>
        </p:spPr>
        <p:txBody>
          <a:bodyPr vert="horz" lIns="0" tIns="0" rIns="0" bIns="0" rtlCol="0">
            <a:normAutofit/>
          </a:bodyPr>
          <a:lstStyle>
            <a:lvl1pPr marL="0" indent="0" algn="l" defTabSz="914355" rtl="0" eaLnBrk="1" latinLnBrk="0" hangingPunct="1">
              <a:lnSpc>
                <a:spcPct val="107000"/>
              </a:lnSpc>
              <a:spcBef>
                <a:spcPts val="0"/>
              </a:spcBef>
              <a:buFont typeface="Arial" panose="020B0604020202020204" pitchFamily="34" charset="0"/>
              <a:buNone/>
              <a:defRPr sz="1500" kern="1200">
                <a:solidFill>
                  <a:schemeClr val="accent2"/>
                </a:solidFill>
                <a:latin typeface="+mn-lt"/>
                <a:ea typeface="+mn-ea"/>
                <a:cs typeface="+mn-cs"/>
              </a:defRPr>
            </a:lvl1pPr>
            <a:lvl2pPr marL="0" indent="0" algn="l" defTabSz="914355" rtl="0" eaLnBrk="1" latinLnBrk="0" hangingPunct="1">
              <a:lnSpc>
                <a:spcPct val="117000"/>
              </a:lnSpc>
              <a:spcBef>
                <a:spcPts val="1000"/>
              </a:spcBef>
              <a:buFont typeface="Arial" panose="020B0604020202020204" pitchFamily="34" charset="0"/>
              <a:buNone/>
              <a:defRPr sz="1250" kern="1200">
                <a:solidFill>
                  <a:schemeClr val="accent2"/>
                </a:solidFill>
                <a:latin typeface="+mn-lt"/>
                <a:ea typeface="+mn-ea"/>
                <a:cs typeface="+mn-cs"/>
              </a:defRPr>
            </a:lvl2pPr>
            <a:lvl3pPr marL="162000" indent="-162000" algn="l" defTabSz="914355" rtl="0" eaLnBrk="1" latinLnBrk="0" hangingPunct="1">
              <a:lnSpc>
                <a:spcPct val="117000"/>
              </a:lnSpc>
              <a:spcBef>
                <a:spcPts val="1000"/>
              </a:spcBef>
              <a:buClr>
                <a:schemeClr val="accent1"/>
              </a:buClr>
              <a:buSzPct val="80000"/>
              <a:buFont typeface="URW DIN" panose="00000500000000000000" pitchFamily="50" charset="0"/>
              <a:buChar char="•"/>
              <a:defRPr sz="1250" kern="1200">
                <a:solidFill>
                  <a:schemeClr val="accent2"/>
                </a:solidFill>
                <a:latin typeface="+mn-lt"/>
                <a:ea typeface="+mn-ea"/>
                <a:cs typeface="+mn-cs"/>
              </a:defRPr>
            </a:lvl3pPr>
            <a:lvl4pPr marL="162000" indent="-162000" algn="l" defTabSz="914355" rtl="0" eaLnBrk="1" latinLnBrk="0" hangingPunct="1">
              <a:lnSpc>
                <a:spcPct val="117000"/>
              </a:lnSpc>
              <a:spcBef>
                <a:spcPts val="1000"/>
              </a:spcBef>
              <a:buClr>
                <a:schemeClr val="accent1"/>
              </a:buClr>
              <a:buSzPct val="80000"/>
              <a:buFont typeface="+mj-lt"/>
              <a:buAutoNum type="arabicPeriod"/>
              <a:defRPr sz="1250" kern="1200">
                <a:solidFill>
                  <a:schemeClr val="accent2"/>
                </a:solidFill>
                <a:latin typeface="+mn-lt"/>
                <a:ea typeface="+mn-ea"/>
                <a:cs typeface="+mn-cs"/>
              </a:defRPr>
            </a:lvl4pPr>
            <a:lvl5pPr marL="324000" indent="-108000" algn="l" defTabSz="914355" rtl="0" eaLnBrk="1" latinLnBrk="0" hangingPunct="1">
              <a:lnSpc>
                <a:spcPct val="105000"/>
              </a:lnSpc>
              <a:spcBef>
                <a:spcPts val="300"/>
              </a:spcBef>
              <a:buFont typeface="URW DIN" panose="00000500000000000000" pitchFamily="50" charset="0"/>
              <a:buChar char="‑"/>
              <a:defRPr sz="1000" kern="1200">
                <a:solidFill>
                  <a:schemeClr val="accent2"/>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Sample email generated by app</a:t>
            </a:r>
          </a:p>
          <a:p>
            <a:endParaRPr lang="en-US" dirty="0"/>
          </a:p>
          <a:p>
            <a:pPr marL="447750" lvl="3" indent="-285750">
              <a:buFont typeface="Arial" panose="020B0604020202020204" pitchFamily="34" charset="0"/>
              <a:buChar char="•"/>
            </a:pPr>
            <a:r>
              <a:rPr lang="en-US" sz="1500" dirty="0"/>
              <a:t>Origin: Atlanta</a:t>
            </a:r>
          </a:p>
          <a:p>
            <a:pPr marL="447750" lvl="3" indent="-285750">
              <a:buFont typeface="Arial" panose="020B0604020202020204" pitchFamily="34" charset="0"/>
              <a:buChar char="•"/>
            </a:pPr>
            <a:r>
              <a:rPr lang="en-US" sz="1500" dirty="0"/>
              <a:t>Destinations : </a:t>
            </a:r>
          </a:p>
          <a:p>
            <a:pPr marL="609750" lvl="4" indent="-285750">
              <a:buFont typeface="Arial" panose="020B0604020202020204" pitchFamily="34" charset="0"/>
              <a:buChar char="•"/>
            </a:pPr>
            <a:r>
              <a:rPr lang="en-US" dirty="0"/>
              <a:t>Munich</a:t>
            </a:r>
          </a:p>
          <a:p>
            <a:pPr marL="609750" lvl="4" indent="-285750">
              <a:buFont typeface="Arial" panose="020B0604020202020204" pitchFamily="34" charset="0"/>
              <a:buChar char="•"/>
            </a:pPr>
            <a:r>
              <a:rPr lang="en-US" dirty="0"/>
              <a:t>Paris</a:t>
            </a:r>
          </a:p>
          <a:p>
            <a:pPr marL="447750" lvl="3" indent="-285750">
              <a:buFont typeface="Arial" panose="020B0604020202020204" pitchFamily="34" charset="0"/>
              <a:buChar char="•"/>
            </a:pPr>
            <a:r>
              <a:rPr lang="en-US" dirty="0"/>
              <a:t>Return Location: Atlanta</a:t>
            </a:r>
          </a:p>
          <a:p>
            <a:endParaRPr lang="en-US" dirty="0"/>
          </a:p>
        </p:txBody>
      </p:sp>
      <p:sp>
        <p:nvSpPr>
          <p:cNvPr id="15" name="Slide Number Placeholder 6">
            <a:extLst>
              <a:ext uri="{FF2B5EF4-FFF2-40B4-BE49-F238E27FC236}">
                <a16:creationId xmlns:a16="http://schemas.microsoft.com/office/drawing/2014/main" id="{19945C6F-F03F-4021-B336-A7681E9D6E08}"/>
              </a:ext>
            </a:extLst>
          </p:cNvPr>
          <p:cNvSpPr>
            <a:spLocks noGrp="1"/>
          </p:cNvSpPr>
          <p:nvPr>
            <p:ph type="sldNum" sz="quarter" idx="18"/>
          </p:nvPr>
        </p:nvSpPr>
        <p:spPr>
          <a:xfrm>
            <a:off x="11266888" y="6489700"/>
            <a:ext cx="285225" cy="107722"/>
          </a:xfrm>
        </p:spPr>
        <p:txBody>
          <a:bodyPr/>
          <a:lstStyle/>
          <a:p>
            <a:pPr>
              <a:spcAft>
                <a:spcPts val="600"/>
              </a:spcAft>
            </a:pPr>
            <a:fld id="{8B711A74-15B7-4AB2-B29D-E8BB2E453FF1}" type="slidenum">
              <a:rPr lang="en-GB" smtClean="0"/>
              <a:pPr>
                <a:spcAft>
                  <a:spcPts val="600"/>
                </a:spcAft>
              </a:pPr>
              <a:t>6</a:t>
            </a:fld>
            <a:endParaRPr lang="en-GB"/>
          </a:p>
        </p:txBody>
      </p:sp>
      <p:pic>
        <p:nvPicPr>
          <p:cNvPr id="7" name="Picture Placeholder 6" descr="Trip Checklist - thomas.superluminal@gmail.com - Gmail">
            <a:extLst>
              <a:ext uri="{FF2B5EF4-FFF2-40B4-BE49-F238E27FC236}">
                <a16:creationId xmlns:a16="http://schemas.microsoft.com/office/drawing/2014/main" id="{9475E7D4-D2CF-4242-812D-C7FF14AEC248}"/>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641474" y="1345408"/>
            <a:ext cx="4541332" cy="4873625"/>
          </a:xfrm>
          <a:prstGeom prst="rect">
            <a:avLst/>
          </a:prstGeom>
          <a:noFill/>
        </p:spPr>
      </p:pic>
    </p:spTree>
    <p:extLst>
      <p:ext uri="{BB962C8B-B14F-4D97-AF65-F5344CB8AC3E}">
        <p14:creationId xmlns:p14="http://schemas.microsoft.com/office/powerpoint/2010/main" val="34282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FA2BB1C9-82D0-4C71-BF9A-C78D5FDCACCD}"/>
              </a:ext>
            </a:extLst>
          </p:cNvPr>
          <p:cNvSpPr txBox="1">
            <a:spLocks/>
          </p:cNvSpPr>
          <p:nvPr/>
        </p:nvSpPr>
        <p:spPr>
          <a:xfrm>
            <a:off x="641476" y="1212957"/>
            <a:ext cx="5203253" cy="5006076"/>
          </a:xfrm>
          <a:prstGeom prst="rect">
            <a:avLst/>
          </a:prstGeom>
        </p:spPr>
        <p:txBody>
          <a:bodyPr vert="horz" lIns="0" tIns="0" rIns="0" bIns="0" rtlCol="0">
            <a:normAutofit/>
          </a:bodyPr>
          <a:lstStyle>
            <a:lvl1pPr marL="0" indent="0" algn="l" defTabSz="914355" rtl="0" eaLnBrk="1" latinLnBrk="0" hangingPunct="1">
              <a:lnSpc>
                <a:spcPct val="107000"/>
              </a:lnSpc>
              <a:spcBef>
                <a:spcPts val="0"/>
              </a:spcBef>
              <a:buFont typeface="Arial" panose="020B0604020202020204" pitchFamily="34" charset="0"/>
              <a:buNone/>
              <a:defRPr sz="1500" kern="1200">
                <a:solidFill>
                  <a:schemeClr val="accent2"/>
                </a:solidFill>
                <a:latin typeface="+mn-lt"/>
                <a:ea typeface="+mn-ea"/>
                <a:cs typeface="+mn-cs"/>
              </a:defRPr>
            </a:lvl1pPr>
            <a:lvl2pPr marL="0" indent="0" algn="l" defTabSz="914355" rtl="0" eaLnBrk="1" latinLnBrk="0" hangingPunct="1">
              <a:lnSpc>
                <a:spcPct val="117000"/>
              </a:lnSpc>
              <a:spcBef>
                <a:spcPts val="1000"/>
              </a:spcBef>
              <a:buFont typeface="Arial" panose="020B0604020202020204" pitchFamily="34" charset="0"/>
              <a:buNone/>
              <a:defRPr sz="1250" kern="1200">
                <a:solidFill>
                  <a:schemeClr val="accent2"/>
                </a:solidFill>
                <a:latin typeface="+mn-lt"/>
                <a:ea typeface="+mn-ea"/>
                <a:cs typeface="+mn-cs"/>
              </a:defRPr>
            </a:lvl2pPr>
            <a:lvl3pPr marL="162000" indent="-162000" algn="l" defTabSz="914355" rtl="0" eaLnBrk="1" latinLnBrk="0" hangingPunct="1">
              <a:lnSpc>
                <a:spcPct val="117000"/>
              </a:lnSpc>
              <a:spcBef>
                <a:spcPts val="1000"/>
              </a:spcBef>
              <a:buClr>
                <a:schemeClr val="accent1"/>
              </a:buClr>
              <a:buSzPct val="80000"/>
              <a:buFont typeface="URW DIN" panose="00000500000000000000" pitchFamily="50" charset="0"/>
              <a:buChar char="•"/>
              <a:defRPr sz="1250" kern="1200">
                <a:solidFill>
                  <a:schemeClr val="accent2"/>
                </a:solidFill>
                <a:latin typeface="+mn-lt"/>
                <a:ea typeface="+mn-ea"/>
                <a:cs typeface="+mn-cs"/>
              </a:defRPr>
            </a:lvl3pPr>
            <a:lvl4pPr marL="162000" indent="-162000" algn="l" defTabSz="914355" rtl="0" eaLnBrk="1" latinLnBrk="0" hangingPunct="1">
              <a:lnSpc>
                <a:spcPct val="117000"/>
              </a:lnSpc>
              <a:spcBef>
                <a:spcPts val="1000"/>
              </a:spcBef>
              <a:buClr>
                <a:schemeClr val="accent1"/>
              </a:buClr>
              <a:buSzPct val="80000"/>
              <a:buFont typeface="+mj-lt"/>
              <a:buAutoNum type="arabicPeriod"/>
              <a:defRPr sz="1250" kern="1200">
                <a:solidFill>
                  <a:schemeClr val="accent2"/>
                </a:solidFill>
                <a:latin typeface="+mn-lt"/>
                <a:ea typeface="+mn-ea"/>
                <a:cs typeface="+mn-cs"/>
              </a:defRPr>
            </a:lvl4pPr>
            <a:lvl5pPr marL="324000" indent="-108000" algn="l" defTabSz="914355" rtl="0" eaLnBrk="1" latinLnBrk="0" hangingPunct="1">
              <a:lnSpc>
                <a:spcPct val="105000"/>
              </a:lnSpc>
              <a:spcBef>
                <a:spcPts val="300"/>
              </a:spcBef>
              <a:buFont typeface="URW DIN" panose="00000500000000000000" pitchFamily="50" charset="0"/>
              <a:buChar char="‑"/>
              <a:defRPr sz="1000" kern="1200">
                <a:solidFill>
                  <a:schemeClr val="accent2"/>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90000"/>
              </a:lnSpc>
              <a:buFont typeface="Wingdings" panose="05000000000000000000" pitchFamily="2" charset="2"/>
              <a:buChar char="v"/>
            </a:pPr>
            <a:r>
              <a:rPr lang="en-US" sz="1600" dirty="0"/>
              <a:t>UiPath Studio was used to create process to scrape, manipulate, push data to UiPath Apps and Data Services</a:t>
            </a:r>
          </a:p>
          <a:p>
            <a:pPr lvl="2">
              <a:lnSpc>
                <a:spcPct val="90000"/>
              </a:lnSpc>
              <a:buFont typeface="Wingdings" panose="05000000000000000000" pitchFamily="2" charset="2"/>
              <a:buChar char="v"/>
            </a:pPr>
            <a:endParaRPr lang="en-US" sz="1600" dirty="0"/>
          </a:p>
          <a:p>
            <a:pPr lvl="2">
              <a:lnSpc>
                <a:spcPct val="90000"/>
              </a:lnSpc>
              <a:buFont typeface="Wingdings" panose="05000000000000000000" pitchFamily="2" charset="2"/>
              <a:buChar char="v"/>
            </a:pPr>
            <a:endParaRPr lang="en-US" sz="1600" dirty="0"/>
          </a:p>
          <a:p>
            <a:pPr lvl="2">
              <a:lnSpc>
                <a:spcPct val="90000"/>
              </a:lnSpc>
              <a:buFont typeface="Wingdings" panose="05000000000000000000" pitchFamily="2" charset="2"/>
              <a:buChar char="v"/>
            </a:pPr>
            <a:endParaRPr lang="en-US" sz="1600" dirty="0"/>
          </a:p>
          <a:p>
            <a:pPr lvl="2">
              <a:lnSpc>
                <a:spcPct val="90000"/>
              </a:lnSpc>
              <a:buFont typeface="Wingdings" panose="05000000000000000000" pitchFamily="2" charset="2"/>
              <a:buChar char="v"/>
            </a:pPr>
            <a:r>
              <a:rPr lang="en-US" sz="1600" dirty="0"/>
              <a:t>UiPath Apps was used to develop a user interface to allow easy interaction with the automated processes designed in studio.  </a:t>
            </a:r>
          </a:p>
          <a:p>
            <a:pPr lvl="2">
              <a:lnSpc>
                <a:spcPct val="90000"/>
              </a:lnSpc>
              <a:buFont typeface="Wingdings" panose="05000000000000000000" pitchFamily="2" charset="2"/>
              <a:buChar char="v"/>
            </a:pPr>
            <a:endParaRPr lang="en-US" sz="1600" dirty="0"/>
          </a:p>
          <a:p>
            <a:pPr lvl="2">
              <a:lnSpc>
                <a:spcPct val="90000"/>
              </a:lnSpc>
              <a:buFont typeface="Wingdings" panose="05000000000000000000" pitchFamily="2" charset="2"/>
              <a:buChar char="v"/>
            </a:pPr>
            <a:endParaRPr lang="en-US" sz="1600" dirty="0"/>
          </a:p>
          <a:p>
            <a:pPr lvl="2">
              <a:lnSpc>
                <a:spcPct val="90000"/>
              </a:lnSpc>
              <a:buFont typeface="Wingdings" panose="05000000000000000000" pitchFamily="2" charset="2"/>
              <a:buChar char="v"/>
            </a:pPr>
            <a:endParaRPr lang="en-US" sz="1600" dirty="0"/>
          </a:p>
          <a:p>
            <a:pPr lvl="2">
              <a:lnSpc>
                <a:spcPct val="90000"/>
              </a:lnSpc>
              <a:buFont typeface="Wingdings" panose="05000000000000000000" pitchFamily="2" charset="2"/>
              <a:buChar char="v"/>
            </a:pPr>
            <a:r>
              <a:rPr lang="en-US" sz="1600" dirty="0"/>
              <a:t>UiPath Data Services was used to store data scraped from a webpage for each destination on the journey</a:t>
            </a:r>
          </a:p>
        </p:txBody>
      </p:sp>
      <p:sp>
        <p:nvSpPr>
          <p:cNvPr id="6" name="Title 5">
            <a:extLst>
              <a:ext uri="{FF2B5EF4-FFF2-40B4-BE49-F238E27FC236}">
                <a16:creationId xmlns:a16="http://schemas.microsoft.com/office/drawing/2014/main" id="{51ECB19B-2A42-4673-A3F3-1DE5BB29FF35}"/>
              </a:ext>
            </a:extLst>
          </p:cNvPr>
          <p:cNvSpPr>
            <a:spLocks noGrp="1"/>
          </p:cNvSpPr>
          <p:nvPr>
            <p:ph type="title"/>
          </p:nvPr>
        </p:nvSpPr>
        <p:spPr>
          <a:xfrm>
            <a:off x="641476" y="339228"/>
            <a:ext cx="10910637" cy="323166"/>
          </a:xfrm>
        </p:spPr>
        <p:txBody>
          <a:bodyPr vert="horz" wrap="square" lIns="0" tIns="0" rIns="0" bIns="0" rtlCol="0" anchor="b" anchorCtr="0">
            <a:normAutofit/>
          </a:bodyPr>
          <a:lstStyle/>
          <a:p>
            <a:r>
              <a:rPr lang="en-GB" sz="2300" dirty="0" err="1">
                <a:solidFill>
                  <a:schemeClr val="accent1"/>
                </a:solidFill>
              </a:rPr>
              <a:t>Uipath</a:t>
            </a:r>
            <a:r>
              <a:rPr lang="en-GB" sz="2300" dirty="0">
                <a:solidFill>
                  <a:schemeClr val="accent1"/>
                </a:solidFill>
              </a:rPr>
              <a:t> Products</a:t>
            </a:r>
          </a:p>
        </p:txBody>
      </p:sp>
      <p:sp>
        <p:nvSpPr>
          <p:cNvPr id="2" name="Text Placeholder 1">
            <a:extLst>
              <a:ext uri="{FF2B5EF4-FFF2-40B4-BE49-F238E27FC236}">
                <a16:creationId xmlns:a16="http://schemas.microsoft.com/office/drawing/2014/main" id="{D1217392-B191-45FE-9AD7-F403B73F73CF}"/>
              </a:ext>
            </a:extLst>
          </p:cNvPr>
          <p:cNvSpPr>
            <a:spLocks noGrp="1"/>
          </p:cNvSpPr>
          <p:nvPr>
            <p:ph type="body" sz="quarter" idx="14"/>
          </p:nvPr>
        </p:nvSpPr>
        <p:spPr>
          <a:xfrm>
            <a:off x="641982" y="659885"/>
            <a:ext cx="10910131" cy="219291"/>
          </a:xfrm>
        </p:spPr>
        <p:txBody>
          <a:bodyPr vert="horz" lIns="0" tIns="0" rIns="0" bIns="0" rtlCol="0">
            <a:normAutofit/>
          </a:bodyPr>
          <a:lstStyle/>
          <a:p>
            <a:pPr>
              <a:spcAft>
                <a:spcPts val="600"/>
              </a:spcAft>
            </a:pPr>
            <a:r>
              <a:rPr lang="en-US" b="1" kern="1200" cap="all" baseline="0" dirty="0" err="1">
                <a:solidFill>
                  <a:schemeClr val="accent1"/>
                </a:solidFill>
                <a:latin typeface="+mn-lt"/>
                <a:ea typeface="+mn-ea"/>
                <a:cs typeface="+mn-cs"/>
              </a:rPr>
              <a:t>Uipath</a:t>
            </a:r>
            <a:r>
              <a:rPr lang="en-US" b="1" kern="1200" cap="all" baseline="0" dirty="0">
                <a:solidFill>
                  <a:schemeClr val="accent1"/>
                </a:solidFill>
                <a:latin typeface="+mn-lt"/>
                <a:ea typeface="+mn-ea"/>
                <a:cs typeface="+mn-cs"/>
              </a:rPr>
              <a:t> studio, data services, </a:t>
            </a:r>
            <a:r>
              <a:rPr lang="en-US" b="1" kern="1200" cap="all" baseline="0" dirty="0" err="1">
                <a:solidFill>
                  <a:schemeClr val="accent1"/>
                </a:solidFill>
                <a:latin typeface="+mn-lt"/>
                <a:ea typeface="+mn-ea"/>
                <a:cs typeface="+mn-cs"/>
              </a:rPr>
              <a:t>uipath</a:t>
            </a:r>
            <a:r>
              <a:rPr lang="en-US" b="1" kern="1200" cap="all" baseline="0" dirty="0">
                <a:solidFill>
                  <a:schemeClr val="accent1"/>
                </a:solidFill>
                <a:latin typeface="+mn-lt"/>
                <a:ea typeface="+mn-ea"/>
                <a:cs typeface="+mn-cs"/>
              </a:rPr>
              <a:t> apps</a:t>
            </a:r>
          </a:p>
        </p:txBody>
      </p:sp>
      <p:pic>
        <p:nvPicPr>
          <p:cNvPr id="4" name="Picture 3" descr="Graphical user interface, application&#10;&#10;Description automatically generated">
            <a:extLst>
              <a:ext uri="{FF2B5EF4-FFF2-40B4-BE49-F238E27FC236}">
                <a16:creationId xmlns:a16="http://schemas.microsoft.com/office/drawing/2014/main" id="{F46340E6-44EE-4C70-82F7-01A3E4842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804" y="1212957"/>
            <a:ext cx="2228850" cy="1619250"/>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141FBB44-5C56-48D5-AAFE-39B8309D5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348" y="660660"/>
            <a:ext cx="2857500" cy="160020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92E468CA-9C1D-428A-AC03-11B528FAD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7748" y="4225541"/>
            <a:ext cx="2705100" cy="1685925"/>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5401292E-0F06-45A2-BF58-D3F196F68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7748" y="2400238"/>
            <a:ext cx="2705100" cy="1685925"/>
          </a:xfrm>
          <a:prstGeom prst="rect">
            <a:avLst/>
          </a:prstGeom>
        </p:spPr>
      </p:pic>
    </p:spTree>
    <p:extLst>
      <p:ext uri="{BB962C8B-B14F-4D97-AF65-F5344CB8AC3E}">
        <p14:creationId xmlns:p14="http://schemas.microsoft.com/office/powerpoint/2010/main" val="306679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FA2BB1C9-82D0-4C71-BF9A-C78D5FDCACCD}"/>
              </a:ext>
            </a:extLst>
          </p:cNvPr>
          <p:cNvSpPr txBox="1">
            <a:spLocks/>
          </p:cNvSpPr>
          <p:nvPr/>
        </p:nvSpPr>
        <p:spPr>
          <a:xfrm>
            <a:off x="641476" y="1212957"/>
            <a:ext cx="5203253" cy="5006076"/>
          </a:xfrm>
          <a:prstGeom prst="rect">
            <a:avLst/>
          </a:prstGeom>
        </p:spPr>
        <p:txBody>
          <a:bodyPr vert="horz" lIns="0" tIns="0" rIns="0" bIns="0" rtlCol="0">
            <a:normAutofit/>
          </a:bodyPr>
          <a:lstStyle>
            <a:lvl1pPr marL="0" indent="0" algn="l" defTabSz="914355" rtl="0" eaLnBrk="1" latinLnBrk="0" hangingPunct="1">
              <a:lnSpc>
                <a:spcPct val="107000"/>
              </a:lnSpc>
              <a:spcBef>
                <a:spcPts val="0"/>
              </a:spcBef>
              <a:buFont typeface="Arial" panose="020B0604020202020204" pitchFamily="34" charset="0"/>
              <a:buNone/>
              <a:defRPr sz="1500" kern="1200">
                <a:solidFill>
                  <a:schemeClr val="accent2"/>
                </a:solidFill>
                <a:latin typeface="+mn-lt"/>
                <a:ea typeface="+mn-ea"/>
                <a:cs typeface="+mn-cs"/>
              </a:defRPr>
            </a:lvl1pPr>
            <a:lvl2pPr marL="0" indent="0" algn="l" defTabSz="914355" rtl="0" eaLnBrk="1" latinLnBrk="0" hangingPunct="1">
              <a:lnSpc>
                <a:spcPct val="117000"/>
              </a:lnSpc>
              <a:spcBef>
                <a:spcPts val="1000"/>
              </a:spcBef>
              <a:buFont typeface="Arial" panose="020B0604020202020204" pitchFamily="34" charset="0"/>
              <a:buNone/>
              <a:defRPr sz="1250" kern="1200">
                <a:solidFill>
                  <a:schemeClr val="accent2"/>
                </a:solidFill>
                <a:latin typeface="+mn-lt"/>
                <a:ea typeface="+mn-ea"/>
                <a:cs typeface="+mn-cs"/>
              </a:defRPr>
            </a:lvl2pPr>
            <a:lvl3pPr marL="162000" indent="-162000" algn="l" defTabSz="914355" rtl="0" eaLnBrk="1" latinLnBrk="0" hangingPunct="1">
              <a:lnSpc>
                <a:spcPct val="117000"/>
              </a:lnSpc>
              <a:spcBef>
                <a:spcPts val="1000"/>
              </a:spcBef>
              <a:buClr>
                <a:schemeClr val="accent1"/>
              </a:buClr>
              <a:buSzPct val="80000"/>
              <a:buFont typeface="URW DIN" panose="00000500000000000000" pitchFamily="50" charset="0"/>
              <a:buChar char="•"/>
              <a:defRPr sz="1250" kern="1200">
                <a:solidFill>
                  <a:schemeClr val="accent2"/>
                </a:solidFill>
                <a:latin typeface="+mn-lt"/>
                <a:ea typeface="+mn-ea"/>
                <a:cs typeface="+mn-cs"/>
              </a:defRPr>
            </a:lvl3pPr>
            <a:lvl4pPr marL="162000" indent="-162000" algn="l" defTabSz="914355" rtl="0" eaLnBrk="1" latinLnBrk="0" hangingPunct="1">
              <a:lnSpc>
                <a:spcPct val="117000"/>
              </a:lnSpc>
              <a:spcBef>
                <a:spcPts val="1000"/>
              </a:spcBef>
              <a:buClr>
                <a:schemeClr val="accent1"/>
              </a:buClr>
              <a:buSzPct val="80000"/>
              <a:buFont typeface="+mj-lt"/>
              <a:buAutoNum type="arabicPeriod"/>
              <a:defRPr sz="1250" kern="1200">
                <a:solidFill>
                  <a:schemeClr val="accent2"/>
                </a:solidFill>
                <a:latin typeface="+mn-lt"/>
                <a:ea typeface="+mn-ea"/>
                <a:cs typeface="+mn-cs"/>
              </a:defRPr>
            </a:lvl4pPr>
            <a:lvl5pPr marL="324000" indent="-108000" algn="l" defTabSz="914355" rtl="0" eaLnBrk="1" latinLnBrk="0" hangingPunct="1">
              <a:lnSpc>
                <a:spcPct val="105000"/>
              </a:lnSpc>
              <a:spcBef>
                <a:spcPts val="300"/>
              </a:spcBef>
              <a:buFont typeface="URW DIN" panose="00000500000000000000" pitchFamily="50" charset="0"/>
              <a:buChar char="‑"/>
              <a:defRPr sz="1000" kern="1200">
                <a:solidFill>
                  <a:schemeClr val="accent2"/>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2" indent="-342900">
              <a:lnSpc>
                <a:spcPct val="90000"/>
              </a:lnSpc>
              <a:buFont typeface="+mj-lt"/>
              <a:buAutoNum type="arabicPeriod"/>
            </a:pPr>
            <a:r>
              <a:rPr lang="en-US" sz="1600" dirty="0"/>
              <a:t>Upload Process Packages to Orchestrator and create processes (.</a:t>
            </a:r>
            <a:r>
              <a:rPr lang="en-US" sz="1600" dirty="0" err="1"/>
              <a:t>nupkg</a:t>
            </a:r>
            <a:r>
              <a:rPr lang="en-US" sz="1600" dirty="0"/>
              <a:t> files)</a:t>
            </a:r>
          </a:p>
          <a:p>
            <a:pPr marL="342900" lvl="2" indent="-342900">
              <a:lnSpc>
                <a:spcPct val="90000"/>
              </a:lnSpc>
              <a:buFont typeface="+mj-lt"/>
              <a:buAutoNum type="arabicPeriod"/>
            </a:pPr>
            <a:endParaRPr lang="en-US" sz="1600" dirty="0"/>
          </a:p>
          <a:p>
            <a:pPr marL="342900" lvl="2" indent="-342900">
              <a:lnSpc>
                <a:spcPct val="90000"/>
              </a:lnSpc>
              <a:buFont typeface="+mj-lt"/>
              <a:buAutoNum type="arabicPeriod"/>
            </a:pPr>
            <a:endParaRPr lang="en-US" sz="1600" dirty="0"/>
          </a:p>
          <a:p>
            <a:pPr marL="342900" lvl="2" indent="-342900">
              <a:lnSpc>
                <a:spcPct val="90000"/>
              </a:lnSpc>
              <a:buFont typeface="+mj-lt"/>
              <a:buAutoNum type="arabicPeriod"/>
            </a:pPr>
            <a:endParaRPr lang="en-US" sz="1600" dirty="0"/>
          </a:p>
          <a:p>
            <a:pPr marL="342900" lvl="2" indent="-342900">
              <a:lnSpc>
                <a:spcPct val="90000"/>
              </a:lnSpc>
              <a:buFont typeface="+mj-lt"/>
              <a:buAutoNum type="arabicPeriod"/>
            </a:pPr>
            <a:endParaRPr lang="en-US" sz="1600" dirty="0"/>
          </a:p>
          <a:p>
            <a:pPr marL="342900" lvl="2" indent="-342900">
              <a:lnSpc>
                <a:spcPct val="90000"/>
              </a:lnSpc>
              <a:buFont typeface="+mj-lt"/>
              <a:buAutoNum type="arabicPeriod"/>
            </a:pPr>
            <a:r>
              <a:rPr lang="en-US" sz="1600" dirty="0"/>
              <a:t>Import to  Schema to </a:t>
            </a:r>
            <a:r>
              <a:rPr lang="en-US" sz="1600" dirty="0" err="1"/>
              <a:t>DataServices</a:t>
            </a:r>
            <a:endParaRPr lang="en-US" sz="1600" dirty="0"/>
          </a:p>
          <a:p>
            <a:pPr marL="504900" lvl="4" indent="-342900">
              <a:lnSpc>
                <a:spcPct val="90000"/>
              </a:lnSpc>
            </a:pPr>
            <a:r>
              <a:rPr lang="en-US" sz="1350" dirty="0" err="1"/>
              <a:t>TripSummarySchema_Dataservices.json</a:t>
            </a:r>
            <a:endParaRPr lang="en-US" sz="1350" dirty="0"/>
          </a:p>
          <a:p>
            <a:pPr marL="504900" lvl="4" indent="-342900">
              <a:lnSpc>
                <a:spcPct val="90000"/>
              </a:lnSpc>
            </a:pPr>
            <a:endParaRPr lang="en-US" sz="1350" dirty="0"/>
          </a:p>
          <a:p>
            <a:pPr marL="504900" lvl="4" indent="-342900">
              <a:lnSpc>
                <a:spcPct val="90000"/>
              </a:lnSpc>
            </a:pPr>
            <a:endParaRPr lang="en-US" sz="1350" dirty="0"/>
          </a:p>
          <a:p>
            <a:pPr marL="504900" lvl="4" indent="-342900">
              <a:lnSpc>
                <a:spcPct val="90000"/>
              </a:lnSpc>
            </a:pPr>
            <a:endParaRPr lang="en-US" sz="1350" dirty="0"/>
          </a:p>
          <a:p>
            <a:pPr marL="504900" lvl="4" indent="-342900">
              <a:lnSpc>
                <a:spcPct val="90000"/>
              </a:lnSpc>
            </a:pPr>
            <a:endParaRPr lang="en-US" sz="1350" dirty="0"/>
          </a:p>
          <a:p>
            <a:pPr marL="504900" lvl="4" indent="-342900">
              <a:lnSpc>
                <a:spcPct val="90000"/>
              </a:lnSpc>
            </a:pPr>
            <a:endParaRPr lang="en-US" sz="1350" dirty="0"/>
          </a:p>
          <a:p>
            <a:pPr marL="342900" lvl="2" indent="-342900">
              <a:lnSpc>
                <a:spcPct val="90000"/>
              </a:lnSpc>
              <a:buFont typeface="+mj-lt"/>
              <a:buAutoNum type="arabicPeriod"/>
            </a:pPr>
            <a:r>
              <a:rPr lang="en-US" sz="1600" dirty="0"/>
              <a:t>Create new UiPath App </a:t>
            </a:r>
          </a:p>
          <a:p>
            <a:pPr marL="504900" lvl="4" indent="-342900">
              <a:lnSpc>
                <a:spcPct val="90000"/>
              </a:lnSpc>
            </a:pPr>
            <a:r>
              <a:rPr lang="en-US" sz="1350" dirty="0"/>
              <a:t>Import file CovidTripAdvisor-UiPathHackathon2021.uiapp</a:t>
            </a:r>
          </a:p>
          <a:p>
            <a:pPr marL="504900" lvl="4" indent="-342900">
              <a:lnSpc>
                <a:spcPct val="90000"/>
              </a:lnSpc>
            </a:pPr>
            <a:endParaRPr lang="en-US" sz="1350" dirty="0"/>
          </a:p>
          <a:p>
            <a:pPr marL="342900" lvl="2" indent="-342900">
              <a:lnSpc>
                <a:spcPct val="90000"/>
              </a:lnSpc>
              <a:buFont typeface="+mj-lt"/>
              <a:buAutoNum type="arabicPeriod"/>
            </a:pPr>
            <a:endParaRPr lang="en-US" sz="1600" dirty="0"/>
          </a:p>
        </p:txBody>
      </p:sp>
      <p:sp>
        <p:nvSpPr>
          <p:cNvPr id="6" name="Title 5">
            <a:extLst>
              <a:ext uri="{FF2B5EF4-FFF2-40B4-BE49-F238E27FC236}">
                <a16:creationId xmlns:a16="http://schemas.microsoft.com/office/drawing/2014/main" id="{51ECB19B-2A42-4673-A3F3-1DE5BB29FF35}"/>
              </a:ext>
            </a:extLst>
          </p:cNvPr>
          <p:cNvSpPr>
            <a:spLocks noGrp="1"/>
          </p:cNvSpPr>
          <p:nvPr>
            <p:ph type="title"/>
          </p:nvPr>
        </p:nvSpPr>
        <p:spPr>
          <a:xfrm>
            <a:off x="641476" y="339228"/>
            <a:ext cx="10910637" cy="323166"/>
          </a:xfrm>
        </p:spPr>
        <p:txBody>
          <a:bodyPr vert="horz" wrap="square" lIns="0" tIns="0" rIns="0" bIns="0" rtlCol="0" anchor="b" anchorCtr="0">
            <a:normAutofit/>
          </a:bodyPr>
          <a:lstStyle/>
          <a:p>
            <a:r>
              <a:rPr lang="en-GB" sz="2300" dirty="0">
                <a:solidFill>
                  <a:schemeClr val="accent1"/>
                </a:solidFill>
              </a:rPr>
              <a:t>Local Deployment</a:t>
            </a:r>
          </a:p>
        </p:txBody>
      </p:sp>
      <p:pic>
        <p:nvPicPr>
          <p:cNvPr id="4" name="Picture 3" descr="Graphical user interface, application&#10;&#10;Description automatically generated">
            <a:extLst>
              <a:ext uri="{FF2B5EF4-FFF2-40B4-BE49-F238E27FC236}">
                <a16:creationId xmlns:a16="http://schemas.microsoft.com/office/drawing/2014/main" id="{F46340E6-44EE-4C70-82F7-01A3E4842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804" y="1212957"/>
            <a:ext cx="2228850" cy="1619250"/>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141FBB44-5C56-48D5-AAFE-39B8309D5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863" y="667521"/>
            <a:ext cx="2857500" cy="160020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92E468CA-9C1D-428A-AC03-11B528FAD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1804" y="2357339"/>
            <a:ext cx="2705100" cy="1685925"/>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5401292E-0F06-45A2-BF58-D3F196F68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8263" y="4270644"/>
            <a:ext cx="2705100" cy="1685925"/>
          </a:xfrm>
          <a:prstGeom prst="rect">
            <a:avLst/>
          </a:prstGeom>
        </p:spPr>
      </p:pic>
      <p:sp>
        <p:nvSpPr>
          <p:cNvPr id="12" name="Title 5">
            <a:extLst>
              <a:ext uri="{FF2B5EF4-FFF2-40B4-BE49-F238E27FC236}">
                <a16:creationId xmlns:a16="http://schemas.microsoft.com/office/drawing/2014/main" id="{9807B636-93F1-4D73-807D-DC9767179023}"/>
              </a:ext>
            </a:extLst>
          </p:cNvPr>
          <p:cNvSpPr txBox="1">
            <a:spLocks/>
          </p:cNvSpPr>
          <p:nvPr/>
        </p:nvSpPr>
        <p:spPr>
          <a:xfrm>
            <a:off x="641475" y="638967"/>
            <a:ext cx="10910637" cy="323166"/>
          </a:xfrm>
          <a:prstGeom prst="rect">
            <a:avLst/>
          </a:prstGeom>
        </p:spPr>
        <p:txBody>
          <a:bodyPr vert="horz" wrap="square" lIns="0" tIns="0" rIns="0" bIns="0" rtlCol="0" anchor="b" anchorCtr="0">
            <a:normAutofit/>
          </a:bodyPr>
          <a:lstStyle>
            <a:lvl1pPr algn="l" defTabSz="914355" rtl="0" eaLnBrk="1" latinLnBrk="0" hangingPunct="1">
              <a:lnSpc>
                <a:spcPct val="84000"/>
              </a:lnSpc>
              <a:spcBef>
                <a:spcPct val="0"/>
              </a:spcBef>
              <a:buNone/>
              <a:defRPr sz="2500" b="1" kern="1200" cap="all" baseline="0">
                <a:solidFill>
                  <a:schemeClr val="accent2"/>
                </a:solidFill>
                <a:latin typeface="+mn-lt"/>
                <a:ea typeface="+mj-ea"/>
                <a:cs typeface="+mj-cs"/>
              </a:defRPr>
            </a:lvl1pPr>
          </a:lstStyle>
          <a:p>
            <a:r>
              <a:rPr lang="en-GB" sz="1200" dirty="0">
                <a:solidFill>
                  <a:schemeClr val="accent1"/>
                </a:solidFill>
              </a:rPr>
              <a:t>Follow steps below to run the app locally</a:t>
            </a:r>
          </a:p>
        </p:txBody>
      </p:sp>
    </p:spTree>
    <p:extLst>
      <p:ext uri="{BB962C8B-B14F-4D97-AF65-F5344CB8AC3E}">
        <p14:creationId xmlns:p14="http://schemas.microsoft.com/office/powerpoint/2010/main" val="379932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E98C7-8C38-4D09-907B-67F9C7CF4C7B}"/>
              </a:ext>
            </a:extLst>
          </p:cNvPr>
          <p:cNvSpPr>
            <a:spLocks noGrp="1"/>
          </p:cNvSpPr>
          <p:nvPr>
            <p:ph type="title"/>
          </p:nvPr>
        </p:nvSpPr>
        <p:spPr>
          <a:xfrm>
            <a:off x="641476" y="1786079"/>
            <a:ext cx="10910637" cy="775597"/>
          </a:xfrm>
        </p:spPr>
        <p:txBody>
          <a:bodyPr>
            <a:spAutoFit/>
          </a:bodyPr>
          <a:lstStyle/>
          <a:p>
            <a:r>
              <a:rPr lang="en-GB" dirty="0"/>
              <a:t>Roboyo Bots Team</a:t>
            </a:r>
          </a:p>
        </p:txBody>
      </p:sp>
      <p:sp>
        <p:nvSpPr>
          <p:cNvPr id="2" name="Slide Number Placeholder 1">
            <a:extLst>
              <a:ext uri="{FF2B5EF4-FFF2-40B4-BE49-F238E27FC236}">
                <a16:creationId xmlns:a16="http://schemas.microsoft.com/office/drawing/2014/main" id="{1BC3494F-3CE8-4B19-BBBC-9EB54038D5AE}"/>
              </a:ext>
            </a:extLst>
          </p:cNvPr>
          <p:cNvSpPr>
            <a:spLocks noGrp="1"/>
          </p:cNvSpPr>
          <p:nvPr>
            <p:ph type="sldNum" sz="quarter" idx="12"/>
          </p:nvPr>
        </p:nvSpPr>
        <p:spPr/>
        <p:txBody>
          <a:bodyPr/>
          <a:lstStyle/>
          <a:p>
            <a:fld id="{8B711A74-15B7-4AB2-B29D-E8BB2E453FF1}" type="slidenum">
              <a:rPr lang="en-GB" smtClean="0"/>
              <a:pPr/>
              <a:t>9</a:t>
            </a:fld>
            <a:endParaRPr lang="en-GB"/>
          </a:p>
        </p:txBody>
      </p:sp>
      <p:graphicFrame>
        <p:nvGraphicFramePr>
          <p:cNvPr id="6" name="Table 6">
            <a:extLst>
              <a:ext uri="{FF2B5EF4-FFF2-40B4-BE49-F238E27FC236}">
                <a16:creationId xmlns:a16="http://schemas.microsoft.com/office/drawing/2014/main" id="{8F1F7491-44FD-4236-8FB6-E5EDE7DDDFCB}"/>
              </a:ext>
            </a:extLst>
          </p:cNvPr>
          <p:cNvGraphicFramePr>
            <a:graphicFrameLocks noGrp="1"/>
          </p:cNvGraphicFramePr>
          <p:nvPr>
            <p:ph sz="quarter" idx="10"/>
            <p:extLst>
              <p:ext uri="{D42A27DB-BD31-4B8C-83A1-F6EECF244321}">
                <p14:modId xmlns:p14="http://schemas.microsoft.com/office/powerpoint/2010/main" val="3175432982"/>
              </p:ext>
            </p:extLst>
          </p:nvPr>
        </p:nvGraphicFramePr>
        <p:xfrm>
          <a:off x="4183154" y="3832945"/>
          <a:ext cx="4243669" cy="1814820"/>
        </p:xfrm>
        <a:graphic>
          <a:graphicData uri="http://schemas.openxmlformats.org/drawingml/2006/table">
            <a:tbl>
              <a:tblPr firstRow="1" bandRow="1">
                <a:tableStyleId>{C4B1156A-380E-4F78-BDF5-A606A8083BF9}</a:tableStyleId>
              </a:tblPr>
              <a:tblGrid>
                <a:gridCol w="1091316">
                  <a:extLst>
                    <a:ext uri="{9D8B030D-6E8A-4147-A177-3AD203B41FA5}">
                      <a16:colId xmlns:a16="http://schemas.microsoft.com/office/drawing/2014/main" val="1630179203"/>
                    </a:ext>
                  </a:extLst>
                </a:gridCol>
                <a:gridCol w="3152353">
                  <a:extLst>
                    <a:ext uri="{9D8B030D-6E8A-4147-A177-3AD203B41FA5}">
                      <a16:colId xmlns:a16="http://schemas.microsoft.com/office/drawing/2014/main" val="260295947"/>
                    </a:ext>
                  </a:extLst>
                </a:gridCol>
              </a:tblGrid>
              <a:tr h="453705">
                <a:tc>
                  <a:txBody>
                    <a:bodyPr/>
                    <a:lstStyle/>
                    <a:p>
                      <a:r>
                        <a:rPr lang="en-US" sz="900" b="0" dirty="0">
                          <a:solidFill>
                            <a:schemeClr val="bg1"/>
                          </a:solidFill>
                        </a:rPr>
                        <a:t>Thomas Mitchell</a:t>
                      </a:r>
                    </a:p>
                  </a:txBody>
                  <a:tcPr marL="45720" marR="45720" marT="22860" marB="22860" anchor="ctr">
                    <a:lnL w="12700" cmpd="sng">
                      <a:noFill/>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a:solidFill>
                            <a:schemeClr val="bg1"/>
                          </a:solidFill>
                        </a:rPr>
                        <a:t>Senior Automation Engineer</a:t>
                      </a:r>
                    </a:p>
                  </a:txBody>
                  <a:tcPr marL="45720" marR="45720" marT="22860" marB="22860" anchor="ctr">
                    <a:lnL w="12700" cap="flat" cmpd="sng" algn="ctr">
                      <a:no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655830"/>
                  </a:ext>
                </a:extLst>
              </a:tr>
              <a:tr h="453705">
                <a:tc>
                  <a:txBody>
                    <a:bodyPr/>
                    <a:lstStyle/>
                    <a:p>
                      <a:r>
                        <a:rPr lang="en-US" sz="900" dirty="0">
                          <a:solidFill>
                            <a:schemeClr val="bg1"/>
                          </a:solidFill>
                        </a:rPr>
                        <a:t>Michael Gladstein</a:t>
                      </a:r>
                    </a:p>
                  </a:txBody>
                  <a:tcPr marL="45720" marR="45720" marT="22860" marB="2286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solidFill>
                            <a:schemeClr val="bg1"/>
                          </a:solidFill>
                        </a:rPr>
                        <a:t>Solution Architect</a:t>
                      </a:r>
                    </a:p>
                  </a:txBody>
                  <a:tcPr marL="45720" marR="45720" marT="22860" marB="2286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0226812"/>
                  </a:ext>
                </a:extLst>
              </a:tr>
              <a:tr h="453705">
                <a:tc>
                  <a:txBody>
                    <a:bodyPr/>
                    <a:lstStyle/>
                    <a:p>
                      <a:r>
                        <a:rPr lang="en-US" sz="900" dirty="0">
                          <a:solidFill>
                            <a:schemeClr val="bg1"/>
                          </a:solidFill>
                        </a:rPr>
                        <a:t>Emiliano Lowe</a:t>
                      </a:r>
                    </a:p>
                  </a:txBody>
                  <a:tcPr marL="45720" marR="45720" marT="22860" marB="2286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solidFill>
                            <a:schemeClr val="bg1"/>
                          </a:solidFill>
                        </a:rPr>
                        <a:t>Managed Operations Engineer</a:t>
                      </a:r>
                    </a:p>
                  </a:txBody>
                  <a:tcPr marL="45720" marR="45720" marT="22860" marB="2286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4655949"/>
                  </a:ext>
                </a:extLst>
              </a:tr>
              <a:tr h="453705">
                <a:tc>
                  <a:txBody>
                    <a:bodyPr/>
                    <a:lstStyle/>
                    <a:p>
                      <a:r>
                        <a:rPr lang="en-US" sz="900" dirty="0">
                          <a:solidFill>
                            <a:schemeClr val="bg1"/>
                          </a:solidFill>
                        </a:rPr>
                        <a:t>Joseph Hogan</a:t>
                      </a:r>
                    </a:p>
                  </a:txBody>
                  <a:tcPr marL="45720" marR="45720" marT="22860" marB="2286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solidFill>
                            <a:schemeClr val="bg1"/>
                          </a:solidFill>
                        </a:rPr>
                        <a:t>Senior Consultant</a:t>
                      </a:r>
                    </a:p>
                  </a:txBody>
                  <a:tcPr marL="45720" marR="45720" marT="22860" marB="2286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6823677"/>
                  </a:ext>
                </a:extLst>
              </a:tr>
            </a:tbl>
          </a:graphicData>
        </a:graphic>
      </p:graphicFrame>
    </p:spTree>
    <p:extLst>
      <p:ext uri="{BB962C8B-B14F-4D97-AF65-F5344CB8AC3E}">
        <p14:creationId xmlns:p14="http://schemas.microsoft.com/office/powerpoint/2010/main" val="239341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oboyo">
  <a:themeElements>
    <a:clrScheme name="Roboyo">
      <a:dk1>
        <a:sysClr val="windowText" lastClr="000000"/>
      </a:dk1>
      <a:lt1>
        <a:sysClr val="window" lastClr="FFFFFF"/>
      </a:lt1>
      <a:dk2>
        <a:srgbClr val="4E5B62"/>
      </a:dk2>
      <a:lt2>
        <a:srgbClr val="E6E6E6"/>
      </a:lt2>
      <a:accent1>
        <a:srgbClr val="2154ED"/>
      </a:accent1>
      <a:accent2>
        <a:srgbClr val="101828"/>
      </a:accent2>
      <a:accent3>
        <a:srgbClr val="1FF4FF"/>
      </a:accent3>
      <a:accent4>
        <a:srgbClr val="002BB9"/>
      </a:accent4>
      <a:accent5>
        <a:srgbClr val="000212"/>
      </a:accent5>
      <a:accent6>
        <a:srgbClr val="16C1CC"/>
      </a:accent6>
      <a:hlink>
        <a:srgbClr val="6D767E"/>
      </a:hlink>
      <a:folHlink>
        <a:srgbClr val="000000"/>
      </a:folHlink>
    </a:clrScheme>
    <a:fontScheme name="Roboyo">
      <a:majorFont>
        <a:latin typeface="URW DIN Demi"/>
        <a:ea typeface=""/>
        <a:cs typeface=""/>
      </a:majorFont>
      <a:minorFont>
        <a:latin typeface="URW DI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BOYO PPT Template_New Brand" id="{DD3C0806-B60A-4787-81B7-1DDD0FFDF7D2}" vid="{DBD9BCD8-284D-43A9-94E6-B612DC177E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4C29186C5F2F074D88F945168D1F6A72" ma:contentTypeVersion="12" ma:contentTypeDescription="Ein neues Dokument erstellen." ma:contentTypeScope="" ma:versionID="483f7d14abeef15873a60246a8dfa1e0">
  <xsd:schema xmlns:xsd="http://www.w3.org/2001/XMLSchema" xmlns:xs="http://www.w3.org/2001/XMLSchema" xmlns:p="http://schemas.microsoft.com/office/2006/metadata/properties" xmlns:ns2="37da9000-7a8f-42c5-82c2-d11a0d3f2a01" xmlns:ns3="97f26e1f-d0e3-4e86-b262-6591b23294a5" targetNamespace="http://schemas.microsoft.com/office/2006/metadata/properties" ma:root="true" ma:fieldsID="1d8e1d05013f69ded09bbe6ac51a8351" ns2:_="" ns3:_="">
    <xsd:import namespace="37da9000-7a8f-42c5-82c2-d11a0d3f2a01"/>
    <xsd:import namespace="97f26e1f-d0e3-4e86-b262-6591b23294a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da9000-7a8f-42c5-82c2-d11a0d3f2a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7f26e1f-d0e3-4e86-b262-6591b23294a5"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BEC2E2-B6C5-43DC-8093-E7F253442190}">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37da9000-7a8f-42c5-82c2-d11a0d3f2a01"/>
    <ds:schemaRef ds:uri="http://schemas.microsoft.com/office/2006/documentManagement/types"/>
    <ds:schemaRef ds:uri="97f26e1f-d0e3-4e86-b262-6591b23294a5"/>
    <ds:schemaRef ds:uri="http://www.w3.org/XML/1998/namespace"/>
  </ds:schemaRefs>
</ds:datastoreItem>
</file>

<file path=customXml/itemProps2.xml><?xml version="1.0" encoding="utf-8"?>
<ds:datastoreItem xmlns:ds="http://schemas.openxmlformats.org/officeDocument/2006/customXml" ds:itemID="{264DADE9-86F0-4ABF-86B7-6F61108EF4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da9000-7a8f-42c5-82c2-d11a0d3f2a01"/>
    <ds:schemaRef ds:uri="97f26e1f-d0e3-4e86-b262-6591b2329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417AEE-37F9-4FBD-9EDD-964E1C4A56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ROBOYO PPT Template_New Brand</Template>
  <TotalTime>111</TotalTime>
  <Words>414</Words>
  <Application>Microsoft Office PowerPoint</Application>
  <PresentationFormat>Custom</PresentationFormat>
  <Paragraphs>102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URW DIN Demi</vt:lpstr>
      <vt:lpstr>Arial</vt:lpstr>
      <vt:lpstr>Wingdings</vt:lpstr>
      <vt:lpstr>Calibri</vt:lpstr>
      <vt:lpstr>URW DIN</vt:lpstr>
      <vt:lpstr>Raleway</vt:lpstr>
      <vt:lpstr>Roboyo</vt:lpstr>
      <vt:lpstr>UiPath hackathon Covid travel advisor</vt:lpstr>
      <vt:lpstr>Agenda</vt:lpstr>
      <vt:lpstr>Problem</vt:lpstr>
      <vt:lpstr>Solution</vt:lpstr>
      <vt:lpstr>PowerPoint Presentation</vt:lpstr>
      <vt:lpstr>Sample Trip Checklist</vt:lpstr>
      <vt:lpstr>Uipath Products</vt:lpstr>
      <vt:lpstr>Local Deployment</vt:lpstr>
      <vt:lpstr>Roboyo Bots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level Plain Cover Slide Template</dc:title>
  <dc:creator>Lennart Muchow</dc:creator>
  <cp:lastModifiedBy>Thomas Mitchell</cp:lastModifiedBy>
  <cp:revision>18</cp:revision>
  <dcterms:created xsi:type="dcterms:W3CDTF">2021-07-15T08:08:16Z</dcterms:created>
  <dcterms:modified xsi:type="dcterms:W3CDTF">2021-11-22T19:33:01Z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0x0101004C29186C5F2F074D88F945168D1F6A72</vt:lpwstr>
  </property>
</Properties>
</file>